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60" r:id="rId1"/>
    <p:sldMasterId id="2147483683" r:id="rId2"/>
  </p:sldMasterIdLst>
  <p:notesMasterIdLst>
    <p:notesMasterId r:id="rId26"/>
  </p:notesMasterIdLst>
  <p:handoutMasterIdLst>
    <p:handoutMasterId r:id="rId27"/>
  </p:handoutMasterIdLst>
  <p:sldIdLst>
    <p:sldId id="290" r:id="rId3"/>
    <p:sldId id="291" r:id="rId4"/>
    <p:sldId id="292" r:id="rId5"/>
    <p:sldId id="293" r:id="rId6"/>
    <p:sldId id="294" r:id="rId7"/>
    <p:sldId id="296" r:id="rId8"/>
    <p:sldId id="297" r:id="rId9"/>
    <p:sldId id="298" r:id="rId10"/>
    <p:sldId id="299" r:id="rId11"/>
    <p:sldId id="305" r:id="rId12"/>
    <p:sldId id="307" r:id="rId13"/>
    <p:sldId id="308" r:id="rId14"/>
    <p:sldId id="306" r:id="rId15"/>
    <p:sldId id="309" r:id="rId16"/>
    <p:sldId id="310" r:id="rId17"/>
    <p:sldId id="311" r:id="rId18"/>
    <p:sldId id="312" r:id="rId19"/>
    <p:sldId id="313" r:id="rId20"/>
    <p:sldId id="315" r:id="rId21"/>
    <p:sldId id="300" r:id="rId22"/>
    <p:sldId id="314" r:id="rId23"/>
    <p:sldId id="304" r:id="rId24"/>
    <p:sldId id="302" r:id="rId25"/>
  </p:sldIdLst>
  <p:sldSz cx="9144000" cy="5143500" type="screen16x9"/>
  <p:notesSz cx="6858000" cy="9144000"/>
  <p:embeddedFontLst>
    <p:embeddedFont>
      <p:font typeface="Consolas" panose="020B0609020204030204" pitchFamily="49" charset="0"/>
      <p:regular r:id="rId28"/>
      <p:bold r:id="rId29"/>
      <p:italic r:id="rId30"/>
      <p:boldItalic r:id="rId31"/>
    </p:embeddedFont>
    <p:embeddedFont>
      <p:font typeface="Helvetica" panose="020B0604020202020204" pitchFamily="34" charset="0"/>
      <p:regular r:id="rId32"/>
      <p:bold r:id="rId33"/>
      <p:italic r:id="rId34"/>
      <p:boldItalic r:id="rId35"/>
    </p:embeddedFont>
  </p:embeddedFontLst>
  <p:defaultTex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itte fügen Sie einen Abschnittsnamen ein" id="{08ADE9BD-D0E4-4A4C-8370-21ACDE2D7AF2}">
          <p14:sldIdLst>
            <p14:sldId id="290"/>
            <p14:sldId id="291"/>
            <p14:sldId id="292"/>
            <p14:sldId id="293"/>
            <p14:sldId id="294"/>
            <p14:sldId id="296"/>
            <p14:sldId id="297"/>
            <p14:sldId id="298"/>
            <p14:sldId id="299"/>
            <p14:sldId id="305"/>
            <p14:sldId id="307"/>
            <p14:sldId id="308"/>
            <p14:sldId id="306"/>
            <p14:sldId id="309"/>
            <p14:sldId id="310"/>
            <p14:sldId id="311"/>
            <p14:sldId id="312"/>
            <p14:sldId id="313"/>
            <p14:sldId id="315"/>
            <p14:sldId id="300"/>
            <p14:sldId id="314"/>
            <p14:sldId id="304"/>
            <p14:sldId id="302"/>
          </p14:sldIdLst>
        </p14:section>
      </p14:sectionLst>
    </p:ext>
    <p:ext uri="{EFAFB233-063F-42B5-8137-9DF3F51BA10A}">
      <p15:sldGuideLst xmlns:p15="http://schemas.microsoft.com/office/powerpoint/2012/main">
        <p15:guide id="2" pos="113" userDrawn="1">
          <p15:clr>
            <a:srgbClr val="A4A3A4"/>
          </p15:clr>
        </p15:guide>
        <p15:guide id="3" pos="5602" userDrawn="1">
          <p15:clr>
            <a:srgbClr val="A4A3A4"/>
          </p15:clr>
        </p15:guide>
        <p15:guide id="4" orient="horz" pos="35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F5FA"/>
    <a:srgbClr val="9DA8AD"/>
    <a:srgbClr val="3B515B"/>
    <a:srgbClr val="B6BFC3"/>
    <a:srgbClr val="027099"/>
    <a:srgbClr val="008CC0"/>
    <a:srgbClr val="009CD1"/>
    <a:srgbClr val="3C515B"/>
    <a:srgbClr val="009C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ittlere Formatvorlag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Helle Formatvorlage 3 - Akz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4660"/>
  </p:normalViewPr>
  <p:slideViewPr>
    <p:cSldViewPr snapToGrid="0">
      <p:cViewPr varScale="1">
        <p:scale>
          <a:sx n="139" d="100"/>
          <a:sy n="139" d="100"/>
        </p:scale>
        <p:origin x="780" y="126"/>
      </p:cViewPr>
      <p:guideLst>
        <p:guide pos="113"/>
        <p:guide pos="5602"/>
        <p:guide orient="horz" pos="35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font" Target="fonts/font7.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latin typeface="Arial" panose="020B0604020202020204" pitchFamily="34" charset="0"/>
            </a:endParaRPr>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8322579-3BCF-D748-A2B1-13C370832227}" type="datetimeFigureOut">
              <a:rPr lang="de-DE" smtClean="0">
                <a:latin typeface="Arial" panose="020B0604020202020204" pitchFamily="34" charset="0"/>
              </a:rPr>
              <a:t>09.03.2025</a:t>
            </a:fld>
            <a:endParaRPr lang="de-DE">
              <a:latin typeface="Arial" panose="020B0604020202020204" pitchFamily="34" charset="0"/>
            </a:endParaRPr>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latin typeface="Arial" panose="020B0604020202020204" pitchFamily="34" charset="0"/>
            </a:endParaRPr>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24D7AD7-FD44-8444-A38A-7B8FFD50E3B1}" type="slidenum">
              <a:rPr lang="de-DE" smtClean="0">
                <a:latin typeface="Arial" panose="020B0604020202020204" pitchFamily="34" charset="0"/>
              </a:rPr>
              <a:t>‹#›</a:t>
            </a:fld>
            <a:endParaRPr lang="de-DE">
              <a:latin typeface="Arial" panose="020B0604020202020204" pitchFamily="34" charset="0"/>
            </a:endParaRPr>
          </a:p>
        </p:txBody>
      </p:sp>
    </p:spTree>
    <p:extLst>
      <p:ext uri="{BB962C8B-B14F-4D97-AF65-F5344CB8AC3E}">
        <p14:creationId xmlns:p14="http://schemas.microsoft.com/office/powerpoint/2010/main" val="355342631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rial" panose="020B0604020202020204" pitchFamily="34" charset="0"/>
              </a:defRPr>
            </a:lvl1pPr>
          </a:lstStyle>
          <a:p>
            <a:fld id="{B2E59258-C19A-D949-846D-8B6CB38182F3}" type="datetimeFigureOut">
              <a:rPr lang="de-DE" smtClean="0"/>
              <a:pPr/>
              <a:t>09.03.2025</a:t>
            </a:fld>
            <a:endParaRPr lang="de-DE"/>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3C606240-9D1C-3843-B28E-77756B6151FD}" type="slidenum">
              <a:rPr lang="de-DE" smtClean="0"/>
              <a:pPr/>
              <a:t>‹#›</a:t>
            </a:fld>
            <a:endParaRPr lang="de-DE"/>
          </a:p>
        </p:txBody>
      </p:sp>
    </p:spTree>
    <p:extLst>
      <p:ext uri="{BB962C8B-B14F-4D97-AF65-F5344CB8AC3E}">
        <p14:creationId xmlns:p14="http://schemas.microsoft.com/office/powerpoint/2010/main" val="103427113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b="0" i="0" kern="1200">
        <a:solidFill>
          <a:schemeClr val="tx1"/>
        </a:solidFill>
        <a:latin typeface="Arial" panose="020B0604020202020204" pitchFamily="34" charset="0"/>
        <a:ea typeface="+mn-ea"/>
        <a:cs typeface="+mn-cs"/>
      </a:defRPr>
    </a:lvl1pPr>
    <a:lvl2pPr marL="457200" algn="l" defTabSz="457200" rtl="0" eaLnBrk="1" latinLnBrk="0" hangingPunct="1">
      <a:defRPr sz="1200" b="0" i="0" kern="1200">
        <a:solidFill>
          <a:schemeClr val="tx1"/>
        </a:solidFill>
        <a:latin typeface="Arial" panose="020B0604020202020204" pitchFamily="34" charset="0"/>
        <a:ea typeface="+mn-ea"/>
        <a:cs typeface="+mn-cs"/>
      </a:defRPr>
    </a:lvl2pPr>
    <a:lvl3pPr marL="914400" algn="l" defTabSz="457200" rtl="0" eaLnBrk="1" latinLnBrk="0" hangingPunct="1">
      <a:defRPr sz="1200" b="0" i="0" kern="1200">
        <a:solidFill>
          <a:schemeClr val="tx1"/>
        </a:solidFill>
        <a:latin typeface="Arial" panose="020B0604020202020204" pitchFamily="34" charset="0"/>
        <a:ea typeface="+mn-ea"/>
        <a:cs typeface="+mn-cs"/>
      </a:defRPr>
    </a:lvl3pPr>
    <a:lvl4pPr marL="1371600" algn="l" defTabSz="457200" rtl="0" eaLnBrk="1" latinLnBrk="0" hangingPunct="1">
      <a:defRPr sz="1200" b="0" i="0" kern="1200">
        <a:solidFill>
          <a:schemeClr val="tx1"/>
        </a:solidFill>
        <a:latin typeface="Arial" panose="020B0604020202020204" pitchFamily="34" charset="0"/>
        <a:ea typeface="+mn-ea"/>
        <a:cs typeface="+mn-cs"/>
      </a:defRPr>
    </a:lvl4pPr>
    <a:lvl5pPr marL="1828800" algn="l" defTabSz="457200" rtl="0" eaLnBrk="1" latinLnBrk="0" hangingPunct="1">
      <a:defRPr sz="1200" b="0" i="0" kern="1200">
        <a:solidFill>
          <a:schemeClr val="tx1"/>
        </a:solidFill>
        <a:latin typeface="Arial" panose="020B0604020202020204" pitchFamily="34"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right: How does a sample look?</a:t>
            </a:r>
            <a:endParaRPr lang="en-DE" dirty="0"/>
          </a:p>
        </p:txBody>
      </p:sp>
      <p:sp>
        <p:nvSpPr>
          <p:cNvPr id="4" name="Slide Number Placeholder 3"/>
          <p:cNvSpPr>
            <a:spLocks noGrp="1"/>
          </p:cNvSpPr>
          <p:nvPr>
            <p:ph type="sldNum" sz="quarter" idx="5"/>
          </p:nvPr>
        </p:nvSpPr>
        <p:spPr/>
        <p:txBody>
          <a:bodyPr/>
          <a:lstStyle/>
          <a:p>
            <a:fld id="{3C606240-9D1C-3843-B28E-77756B6151FD}" type="slidenum">
              <a:rPr lang="de-DE" smtClean="0"/>
              <a:pPr/>
              <a:t>2</a:t>
            </a:fld>
            <a:endParaRPr lang="de-DE"/>
          </a:p>
        </p:txBody>
      </p:sp>
    </p:spTree>
    <p:extLst>
      <p:ext uri="{BB962C8B-B14F-4D97-AF65-F5344CB8AC3E}">
        <p14:creationId xmlns:p14="http://schemas.microsoft.com/office/powerpoint/2010/main" val="19913901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68496-B3CC-46ED-89DF-19BC371644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DA1856-9B00-3BB9-DF0E-EEA15C90D0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628923-34E2-6CA0-2445-6D561A146239}"/>
              </a:ext>
            </a:extLst>
          </p:cNvPr>
          <p:cNvSpPr>
            <a:spLocks noGrp="1"/>
          </p:cNvSpPr>
          <p:nvPr>
            <p:ph type="body" idx="1"/>
          </p:nvPr>
        </p:nvSpPr>
        <p:spPr/>
        <p:txBody>
          <a:bodyPr/>
          <a:lstStyle/>
          <a:p>
            <a:r>
              <a:rPr lang="en-US" dirty="0"/>
              <a:t>So what I ended up doing is defining a character coverage and replacing all tokens outside of it with special tokens and an id</a:t>
            </a:r>
            <a:endParaRPr lang="en-DE" dirty="0"/>
          </a:p>
        </p:txBody>
      </p:sp>
      <p:sp>
        <p:nvSpPr>
          <p:cNvPr id="4" name="Slide Number Placeholder 3">
            <a:extLst>
              <a:ext uri="{FF2B5EF4-FFF2-40B4-BE49-F238E27FC236}">
                <a16:creationId xmlns:a16="http://schemas.microsoft.com/office/drawing/2014/main" id="{CCC3A5E7-8BE4-932B-4E61-B3A5C65A5DF3}"/>
              </a:ext>
            </a:extLst>
          </p:cNvPr>
          <p:cNvSpPr>
            <a:spLocks noGrp="1"/>
          </p:cNvSpPr>
          <p:nvPr>
            <p:ph type="sldNum" sz="quarter" idx="5"/>
          </p:nvPr>
        </p:nvSpPr>
        <p:spPr/>
        <p:txBody>
          <a:bodyPr/>
          <a:lstStyle/>
          <a:p>
            <a:fld id="{3C606240-9D1C-3843-B28E-77756B6151FD}" type="slidenum">
              <a:rPr lang="de-DE" smtClean="0"/>
              <a:pPr/>
              <a:t>11</a:t>
            </a:fld>
            <a:endParaRPr lang="de-DE"/>
          </a:p>
        </p:txBody>
      </p:sp>
    </p:spTree>
    <p:extLst>
      <p:ext uri="{BB962C8B-B14F-4D97-AF65-F5344CB8AC3E}">
        <p14:creationId xmlns:p14="http://schemas.microsoft.com/office/powerpoint/2010/main" val="14977333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79D632-6C7E-6784-D387-39E6EDF0C7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9E7DF7-AB0F-A14A-36B2-4FA12FA57A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F476C7-1B80-70F4-3590-F26A5FA60793}"/>
              </a:ext>
            </a:extLst>
          </p:cNvPr>
          <p:cNvSpPr>
            <a:spLocks noGrp="1"/>
          </p:cNvSpPr>
          <p:nvPr>
            <p:ph type="body" idx="1"/>
          </p:nvPr>
        </p:nvSpPr>
        <p:spPr/>
        <p:txBody>
          <a:bodyPr/>
          <a:lstStyle/>
          <a:p>
            <a:r>
              <a:rPr lang="en-US" dirty="0"/>
              <a:t>Plotted is accuracy</a:t>
            </a:r>
          </a:p>
          <a:p>
            <a:r>
              <a:rPr lang="en-US" dirty="0"/>
              <a:t>Don’t get confused by the little dent at the end</a:t>
            </a:r>
          </a:p>
          <a:p>
            <a:r>
              <a:rPr lang="en-US" dirty="0"/>
              <a:t>Baseline in blue; 16k tokenizer so bad I deleted it</a:t>
            </a:r>
          </a:p>
          <a:p>
            <a:r>
              <a:rPr lang="en-US" dirty="0"/>
              <a:t>8k still worse than 32k; threw us off</a:t>
            </a:r>
            <a:br>
              <a:rPr lang="en-US" dirty="0"/>
            </a:br>
            <a:r>
              <a:rPr lang="en-US" dirty="0"/>
              <a:t>Can’t shrink further because dataset contains 1.700 characters, so we actually are only left with 300 effective tokens</a:t>
            </a:r>
            <a:endParaRPr lang="en-DE" dirty="0"/>
          </a:p>
        </p:txBody>
      </p:sp>
      <p:sp>
        <p:nvSpPr>
          <p:cNvPr id="4" name="Slide Number Placeholder 3">
            <a:extLst>
              <a:ext uri="{FF2B5EF4-FFF2-40B4-BE49-F238E27FC236}">
                <a16:creationId xmlns:a16="http://schemas.microsoft.com/office/drawing/2014/main" id="{6A8051F1-2EFB-9911-984A-6CF550ECC33F}"/>
              </a:ext>
            </a:extLst>
          </p:cNvPr>
          <p:cNvSpPr>
            <a:spLocks noGrp="1"/>
          </p:cNvSpPr>
          <p:nvPr>
            <p:ph type="sldNum" sz="quarter" idx="5"/>
          </p:nvPr>
        </p:nvSpPr>
        <p:spPr/>
        <p:txBody>
          <a:bodyPr/>
          <a:lstStyle/>
          <a:p>
            <a:fld id="{3C606240-9D1C-3843-B28E-77756B6151FD}" type="slidenum">
              <a:rPr lang="de-DE" smtClean="0"/>
              <a:pPr/>
              <a:t>12</a:t>
            </a:fld>
            <a:endParaRPr lang="de-DE"/>
          </a:p>
        </p:txBody>
      </p:sp>
    </p:spTree>
    <p:extLst>
      <p:ext uri="{BB962C8B-B14F-4D97-AF65-F5344CB8AC3E}">
        <p14:creationId xmlns:p14="http://schemas.microsoft.com/office/powerpoint/2010/main" val="40780466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43ECE0-2D90-24DD-8BFC-F0A80590E5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B740FB-FBB6-0922-9708-B21F76EDF3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1FE150-8728-2007-B0B6-311E466D2FF9}"/>
              </a:ext>
            </a:extLst>
          </p:cNvPr>
          <p:cNvSpPr>
            <a:spLocks noGrp="1"/>
          </p:cNvSpPr>
          <p:nvPr>
            <p:ph type="body" idx="1"/>
          </p:nvPr>
        </p:nvSpPr>
        <p:spPr/>
        <p:txBody>
          <a:bodyPr/>
          <a:lstStyle/>
          <a:p>
            <a:r>
              <a:rPr lang="en-US" dirty="0"/>
              <a:t>This is how the parameter distribution looks now.</a:t>
            </a:r>
            <a:br>
              <a:rPr lang="en-US" dirty="0"/>
            </a:br>
            <a:r>
              <a:rPr lang="en-US" dirty="0"/>
              <a:t>Now it’s less clear where the most potential is but we actually had a theory from the very beginning.</a:t>
            </a:r>
          </a:p>
          <a:p>
            <a:r>
              <a:rPr lang="en-US" dirty="0"/>
              <a:t>Grammar vs facts; Fact Finding: Attempting to Reverse-Engineer Factual Recall on the Neuron Level</a:t>
            </a:r>
            <a:endParaRPr lang="en-DE" dirty="0"/>
          </a:p>
        </p:txBody>
      </p:sp>
      <p:sp>
        <p:nvSpPr>
          <p:cNvPr id="4" name="Slide Number Placeholder 3">
            <a:extLst>
              <a:ext uri="{FF2B5EF4-FFF2-40B4-BE49-F238E27FC236}">
                <a16:creationId xmlns:a16="http://schemas.microsoft.com/office/drawing/2014/main" id="{2F812653-F654-824F-5845-C089A7D3571E}"/>
              </a:ext>
            </a:extLst>
          </p:cNvPr>
          <p:cNvSpPr>
            <a:spLocks noGrp="1"/>
          </p:cNvSpPr>
          <p:nvPr>
            <p:ph type="sldNum" sz="quarter" idx="5"/>
          </p:nvPr>
        </p:nvSpPr>
        <p:spPr/>
        <p:txBody>
          <a:bodyPr/>
          <a:lstStyle/>
          <a:p>
            <a:fld id="{3C606240-9D1C-3843-B28E-77756B6151FD}" type="slidenum">
              <a:rPr lang="de-DE" smtClean="0"/>
              <a:pPr/>
              <a:t>13</a:t>
            </a:fld>
            <a:endParaRPr lang="de-DE"/>
          </a:p>
        </p:txBody>
      </p:sp>
    </p:spTree>
    <p:extLst>
      <p:ext uri="{BB962C8B-B14F-4D97-AF65-F5344CB8AC3E}">
        <p14:creationId xmlns:p14="http://schemas.microsoft.com/office/powerpoint/2010/main" val="2243560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723F8-A308-DF0F-0F38-FCD7A3312B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452292-F0D1-B774-A21F-002103DF09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709837-CFD0-5211-09F5-275C7C25F1BB}"/>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E5978410-8652-6EBA-DA5D-6882A4BD3472}"/>
              </a:ext>
            </a:extLst>
          </p:cNvPr>
          <p:cNvSpPr>
            <a:spLocks noGrp="1"/>
          </p:cNvSpPr>
          <p:nvPr>
            <p:ph type="sldNum" sz="quarter" idx="5"/>
          </p:nvPr>
        </p:nvSpPr>
        <p:spPr/>
        <p:txBody>
          <a:bodyPr/>
          <a:lstStyle/>
          <a:p>
            <a:fld id="{3C606240-9D1C-3843-B28E-77756B6151FD}" type="slidenum">
              <a:rPr lang="de-DE" smtClean="0"/>
              <a:pPr/>
              <a:t>14</a:t>
            </a:fld>
            <a:endParaRPr lang="de-DE"/>
          </a:p>
        </p:txBody>
      </p:sp>
    </p:spTree>
    <p:extLst>
      <p:ext uri="{BB962C8B-B14F-4D97-AF65-F5344CB8AC3E}">
        <p14:creationId xmlns:p14="http://schemas.microsoft.com/office/powerpoint/2010/main" val="48914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73929B-F9F1-ACB9-3C1D-F2F124EA27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50AE1B-F412-7712-8E3A-43498B464F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F08699-062D-D409-7F3C-B7273E824F05}"/>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BEC994C8-0D7F-A6D1-3535-0DBC45F189D2}"/>
              </a:ext>
            </a:extLst>
          </p:cNvPr>
          <p:cNvSpPr>
            <a:spLocks noGrp="1"/>
          </p:cNvSpPr>
          <p:nvPr>
            <p:ph type="sldNum" sz="quarter" idx="5"/>
          </p:nvPr>
        </p:nvSpPr>
        <p:spPr/>
        <p:txBody>
          <a:bodyPr/>
          <a:lstStyle/>
          <a:p>
            <a:fld id="{3C606240-9D1C-3843-B28E-77756B6151FD}" type="slidenum">
              <a:rPr lang="de-DE" smtClean="0"/>
              <a:pPr/>
              <a:t>15</a:t>
            </a:fld>
            <a:endParaRPr lang="de-DE"/>
          </a:p>
        </p:txBody>
      </p:sp>
    </p:spTree>
    <p:extLst>
      <p:ext uri="{BB962C8B-B14F-4D97-AF65-F5344CB8AC3E}">
        <p14:creationId xmlns:p14="http://schemas.microsoft.com/office/powerpoint/2010/main" val="18800358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D2DBD-8C09-8CA3-5EF6-9BCF1CD824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FE8788-7102-F2A2-2517-D0A6F7F1BC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1DBEC9-AFAF-A30A-AB02-B33C719F2C13}"/>
              </a:ext>
            </a:extLst>
          </p:cNvPr>
          <p:cNvSpPr>
            <a:spLocks noGrp="1"/>
          </p:cNvSpPr>
          <p:nvPr>
            <p:ph type="body" idx="1"/>
          </p:nvPr>
        </p:nvSpPr>
        <p:spPr/>
        <p:txBody>
          <a:bodyPr/>
          <a:lstStyle/>
          <a:p>
            <a:r>
              <a:rPr lang="en-US" dirty="0"/>
              <a:t>Baseline in blue</a:t>
            </a:r>
            <a:br>
              <a:rPr lang="en-US" dirty="0"/>
            </a:br>
            <a:r>
              <a:rPr lang="en-US" dirty="0"/>
              <a:t>dim from 256 to 128</a:t>
            </a:r>
            <a:endParaRPr lang="en-DE" dirty="0"/>
          </a:p>
        </p:txBody>
      </p:sp>
      <p:sp>
        <p:nvSpPr>
          <p:cNvPr id="4" name="Slide Number Placeholder 3">
            <a:extLst>
              <a:ext uri="{FF2B5EF4-FFF2-40B4-BE49-F238E27FC236}">
                <a16:creationId xmlns:a16="http://schemas.microsoft.com/office/drawing/2014/main" id="{6C7FA317-DF4A-A77A-9A49-9F1597A6042A}"/>
              </a:ext>
            </a:extLst>
          </p:cNvPr>
          <p:cNvSpPr>
            <a:spLocks noGrp="1"/>
          </p:cNvSpPr>
          <p:nvPr>
            <p:ph type="sldNum" sz="quarter" idx="5"/>
          </p:nvPr>
        </p:nvSpPr>
        <p:spPr/>
        <p:txBody>
          <a:bodyPr/>
          <a:lstStyle/>
          <a:p>
            <a:fld id="{3C606240-9D1C-3843-B28E-77756B6151FD}" type="slidenum">
              <a:rPr lang="de-DE" smtClean="0"/>
              <a:pPr/>
              <a:t>16</a:t>
            </a:fld>
            <a:endParaRPr lang="de-DE"/>
          </a:p>
        </p:txBody>
      </p:sp>
    </p:spTree>
    <p:extLst>
      <p:ext uri="{BB962C8B-B14F-4D97-AF65-F5344CB8AC3E}">
        <p14:creationId xmlns:p14="http://schemas.microsoft.com/office/powerpoint/2010/main" val="38459338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DF565-BACB-4BDE-2716-5A89723004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B42FB5-31CA-CCB3-51D8-ABE59E3F77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3C1E10-521E-5536-B9D3-A4ABDBFAA527}"/>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8819435B-D4C1-EA98-8D04-2072D88BA578}"/>
              </a:ext>
            </a:extLst>
          </p:cNvPr>
          <p:cNvSpPr>
            <a:spLocks noGrp="1"/>
          </p:cNvSpPr>
          <p:nvPr>
            <p:ph type="sldNum" sz="quarter" idx="5"/>
          </p:nvPr>
        </p:nvSpPr>
        <p:spPr/>
        <p:txBody>
          <a:bodyPr/>
          <a:lstStyle/>
          <a:p>
            <a:fld id="{3C606240-9D1C-3843-B28E-77756B6151FD}" type="slidenum">
              <a:rPr lang="de-DE" smtClean="0"/>
              <a:pPr/>
              <a:t>17</a:t>
            </a:fld>
            <a:endParaRPr lang="de-DE"/>
          </a:p>
        </p:txBody>
      </p:sp>
    </p:spTree>
    <p:extLst>
      <p:ext uri="{BB962C8B-B14F-4D97-AF65-F5344CB8AC3E}">
        <p14:creationId xmlns:p14="http://schemas.microsoft.com/office/powerpoint/2010/main" val="2351760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9D7D9-1801-EB52-3810-0F8DEE64D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892DDD-42F1-DC6D-BF51-141D9C74C6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EA39D9-77B8-BD9D-70A0-EA208721E2BA}"/>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855D25F0-ED67-A693-973F-BB7FA335F367}"/>
              </a:ext>
            </a:extLst>
          </p:cNvPr>
          <p:cNvSpPr>
            <a:spLocks noGrp="1"/>
          </p:cNvSpPr>
          <p:nvPr>
            <p:ph type="sldNum" sz="quarter" idx="5"/>
          </p:nvPr>
        </p:nvSpPr>
        <p:spPr/>
        <p:txBody>
          <a:bodyPr/>
          <a:lstStyle/>
          <a:p>
            <a:fld id="{3C606240-9D1C-3843-B28E-77756B6151FD}" type="slidenum">
              <a:rPr lang="de-DE" smtClean="0"/>
              <a:pPr/>
              <a:t>18</a:t>
            </a:fld>
            <a:endParaRPr lang="de-DE"/>
          </a:p>
        </p:txBody>
      </p:sp>
    </p:spTree>
    <p:extLst>
      <p:ext uri="{BB962C8B-B14F-4D97-AF65-F5344CB8AC3E}">
        <p14:creationId xmlns:p14="http://schemas.microsoft.com/office/powerpoint/2010/main" val="31615857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LCS: Longest Common Subsequence</a:t>
            </a:r>
            <a:endParaRPr lang="en-DE" dirty="0"/>
          </a:p>
        </p:txBody>
      </p:sp>
      <p:sp>
        <p:nvSpPr>
          <p:cNvPr id="4" name="Slide Number Placeholder 3"/>
          <p:cNvSpPr>
            <a:spLocks noGrp="1"/>
          </p:cNvSpPr>
          <p:nvPr>
            <p:ph type="sldNum" sz="quarter" idx="5"/>
          </p:nvPr>
        </p:nvSpPr>
        <p:spPr/>
        <p:txBody>
          <a:bodyPr/>
          <a:lstStyle/>
          <a:p>
            <a:fld id="{3C606240-9D1C-3843-B28E-77756B6151FD}" type="slidenum">
              <a:rPr lang="de-DE" smtClean="0"/>
              <a:pPr/>
              <a:t>19</a:t>
            </a:fld>
            <a:endParaRPr lang="de-DE"/>
          </a:p>
        </p:txBody>
      </p:sp>
    </p:spTree>
    <p:extLst>
      <p:ext uri="{BB962C8B-B14F-4D97-AF65-F5344CB8AC3E}">
        <p14:creationId xmlns:p14="http://schemas.microsoft.com/office/powerpoint/2010/main" val="2085697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2E0B0-5B7A-8754-5CFD-011A4F7887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88B58A-D637-B7CB-696E-04C3D93D18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C1FC03-D873-72E8-FC32-87F5819138A8}"/>
              </a:ext>
            </a:extLst>
          </p:cNvPr>
          <p:cNvSpPr>
            <a:spLocks noGrp="1"/>
          </p:cNvSpPr>
          <p:nvPr>
            <p:ph type="body" idx="1"/>
          </p:nvPr>
        </p:nvSpPr>
        <p:spPr/>
        <p:txBody>
          <a:bodyPr/>
          <a:lstStyle/>
          <a:p>
            <a:r>
              <a:rPr lang="en-US" dirty="0"/>
              <a:t>I showed everything that worked; what didn’t work?</a:t>
            </a:r>
          </a:p>
          <a:p>
            <a:r>
              <a:rPr lang="en-US" dirty="0"/>
              <a:t>Design rule -&gt; same parameters (apart from biases)</a:t>
            </a:r>
            <a:endParaRPr lang="en-DE" dirty="0"/>
          </a:p>
        </p:txBody>
      </p:sp>
      <p:sp>
        <p:nvSpPr>
          <p:cNvPr id="4" name="Slide Number Placeholder 3">
            <a:extLst>
              <a:ext uri="{FF2B5EF4-FFF2-40B4-BE49-F238E27FC236}">
                <a16:creationId xmlns:a16="http://schemas.microsoft.com/office/drawing/2014/main" id="{24897475-6442-DDC8-6AB6-FD0EAE5D98EB}"/>
              </a:ext>
            </a:extLst>
          </p:cNvPr>
          <p:cNvSpPr>
            <a:spLocks noGrp="1"/>
          </p:cNvSpPr>
          <p:nvPr>
            <p:ph type="sldNum" sz="quarter" idx="5"/>
          </p:nvPr>
        </p:nvSpPr>
        <p:spPr/>
        <p:txBody>
          <a:bodyPr/>
          <a:lstStyle/>
          <a:p>
            <a:fld id="{3C606240-9D1C-3843-B28E-77756B6151FD}" type="slidenum">
              <a:rPr lang="de-DE" smtClean="0"/>
              <a:pPr/>
              <a:t>20</a:t>
            </a:fld>
            <a:endParaRPr lang="de-DE"/>
          </a:p>
        </p:txBody>
      </p:sp>
    </p:spTree>
    <p:extLst>
      <p:ext uri="{BB962C8B-B14F-4D97-AF65-F5344CB8AC3E}">
        <p14:creationId xmlns:p14="http://schemas.microsoft.com/office/powerpoint/2010/main" val="3748688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151EC0-6438-3AF3-CCB1-4B5ED3712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229F58-8274-4482-A2A0-0CA8AE7236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F2F04E-4C5A-819D-4CAC-C146C01E80F0}"/>
              </a:ext>
            </a:extLst>
          </p:cNvPr>
          <p:cNvSpPr>
            <a:spLocks noGrp="1"/>
          </p:cNvSpPr>
          <p:nvPr>
            <p:ph type="body" idx="1"/>
          </p:nvPr>
        </p:nvSpPr>
        <p:spPr/>
        <p:txBody>
          <a:bodyPr/>
          <a:lstStyle/>
          <a:p>
            <a:r>
              <a:rPr lang="en-US" dirty="0"/>
              <a:t>On the right: Examples for each of the issues</a:t>
            </a:r>
          </a:p>
          <a:p>
            <a:r>
              <a:rPr lang="en-US" dirty="0"/>
              <a:t>Conversion probably to simplify task. Issue is that the value that is being compared is always a value that actually exists in the column</a:t>
            </a:r>
            <a:endParaRPr lang="en-DE" dirty="0"/>
          </a:p>
        </p:txBody>
      </p:sp>
      <p:sp>
        <p:nvSpPr>
          <p:cNvPr id="4" name="Slide Number Placeholder 3">
            <a:extLst>
              <a:ext uri="{FF2B5EF4-FFF2-40B4-BE49-F238E27FC236}">
                <a16:creationId xmlns:a16="http://schemas.microsoft.com/office/drawing/2014/main" id="{4C90DA70-8197-9C33-C75A-D9BE56147D68}"/>
              </a:ext>
            </a:extLst>
          </p:cNvPr>
          <p:cNvSpPr>
            <a:spLocks noGrp="1"/>
          </p:cNvSpPr>
          <p:nvPr>
            <p:ph type="sldNum" sz="quarter" idx="5"/>
          </p:nvPr>
        </p:nvSpPr>
        <p:spPr/>
        <p:txBody>
          <a:bodyPr/>
          <a:lstStyle/>
          <a:p>
            <a:fld id="{3C606240-9D1C-3843-B28E-77756B6151FD}" type="slidenum">
              <a:rPr lang="de-DE" smtClean="0"/>
              <a:pPr/>
              <a:t>3</a:t>
            </a:fld>
            <a:endParaRPr lang="de-DE"/>
          </a:p>
        </p:txBody>
      </p:sp>
    </p:spTree>
    <p:extLst>
      <p:ext uri="{BB962C8B-B14F-4D97-AF65-F5344CB8AC3E}">
        <p14:creationId xmlns:p14="http://schemas.microsoft.com/office/powerpoint/2010/main" val="818461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CC526-332E-615D-78CF-C7FCACD329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610C01-F1AB-FDE0-7DCD-694355972B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D70BAC-99BF-0181-7EAE-F440563E4F18}"/>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550DFAD2-DBEB-0B19-7517-764E557FF243}"/>
              </a:ext>
            </a:extLst>
          </p:cNvPr>
          <p:cNvSpPr>
            <a:spLocks noGrp="1"/>
          </p:cNvSpPr>
          <p:nvPr>
            <p:ph type="sldNum" sz="quarter" idx="5"/>
          </p:nvPr>
        </p:nvSpPr>
        <p:spPr/>
        <p:txBody>
          <a:bodyPr/>
          <a:lstStyle/>
          <a:p>
            <a:fld id="{3C606240-9D1C-3843-B28E-77756B6151FD}" type="slidenum">
              <a:rPr lang="de-DE" smtClean="0"/>
              <a:pPr/>
              <a:t>21</a:t>
            </a:fld>
            <a:endParaRPr lang="de-DE"/>
          </a:p>
        </p:txBody>
      </p:sp>
    </p:spTree>
    <p:extLst>
      <p:ext uri="{BB962C8B-B14F-4D97-AF65-F5344CB8AC3E}">
        <p14:creationId xmlns:p14="http://schemas.microsoft.com/office/powerpoint/2010/main" val="14972423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F1056B-160D-D1F1-DDCE-FBD71C67E8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866C92-6A67-83C2-3435-E3A33F5D2F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BB767F-9EE4-63FE-09A1-D62EA0869F00}"/>
              </a:ext>
            </a:extLst>
          </p:cNvPr>
          <p:cNvSpPr>
            <a:spLocks noGrp="1"/>
          </p:cNvSpPr>
          <p:nvPr>
            <p:ph type="body" idx="1"/>
          </p:nvPr>
        </p:nvSpPr>
        <p:spPr/>
        <p:txBody>
          <a:bodyPr/>
          <a:lstStyle/>
          <a:p>
            <a:r>
              <a:rPr lang="en-US" dirty="0"/>
              <a:t>Throwback to a very long time ago</a:t>
            </a:r>
            <a:endParaRPr lang="en-DE" dirty="0"/>
          </a:p>
        </p:txBody>
      </p:sp>
      <p:sp>
        <p:nvSpPr>
          <p:cNvPr id="4" name="Slide Number Placeholder 3">
            <a:extLst>
              <a:ext uri="{FF2B5EF4-FFF2-40B4-BE49-F238E27FC236}">
                <a16:creationId xmlns:a16="http://schemas.microsoft.com/office/drawing/2014/main" id="{D6A63C6B-ACDF-38D8-F94C-443FEC685D00}"/>
              </a:ext>
            </a:extLst>
          </p:cNvPr>
          <p:cNvSpPr>
            <a:spLocks noGrp="1"/>
          </p:cNvSpPr>
          <p:nvPr>
            <p:ph type="sldNum" sz="quarter" idx="5"/>
          </p:nvPr>
        </p:nvSpPr>
        <p:spPr/>
        <p:txBody>
          <a:bodyPr/>
          <a:lstStyle/>
          <a:p>
            <a:fld id="{3C606240-9D1C-3843-B28E-77756B6151FD}" type="slidenum">
              <a:rPr lang="de-DE" smtClean="0"/>
              <a:pPr/>
              <a:t>22</a:t>
            </a:fld>
            <a:endParaRPr lang="de-DE"/>
          </a:p>
        </p:txBody>
      </p:sp>
    </p:spTree>
    <p:extLst>
      <p:ext uri="{BB962C8B-B14F-4D97-AF65-F5344CB8AC3E}">
        <p14:creationId xmlns:p14="http://schemas.microsoft.com/office/powerpoint/2010/main" val="19854045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EB3C50-430E-61AD-0486-1E6C9B7B21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2B9EA2-EC51-131E-B4B5-96EB951672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F958DB-4D4B-D40E-EFC1-AA3904E519B2}"/>
              </a:ext>
            </a:extLst>
          </p:cNvPr>
          <p:cNvSpPr>
            <a:spLocks noGrp="1"/>
          </p:cNvSpPr>
          <p:nvPr>
            <p:ph type="body" idx="1"/>
          </p:nvPr>
        </p:nvSpPr>
        <p:spPr/>
        <p:txBody>
          <a:bodyPr/>
          <a:lstStyle/>
          <a:p>
            <a:r>
              <a:rPr lang="en-US" dirty="0"/>
              <a:t>Smaller tokenizer: Probably fast either way; More tokens + quadratic scaling</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Learning rate: Theory says square root; practical recommendations say linear (this is default param), maybe weight decay?; for us linear didn’t work at all; square root worked fine but probably very optimizable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Lion: beta2 0.99 is significantly worse than 0.999</a:t>
            </a:r>
            <a:br>
              <a:rPr lang="en-US" dirty="0"/>
            </a:br>
            <a:r>
              <a:rPr lang="en-US" dirty="0" err="1"/>
              <a:t>Huggingface</a:t>
            </a:r>
            <a:r>
              <a:rPr lang="en-US" dirty="0"/>
              <a:t>: Horrible documentation; resuming training doesn’t work; Lead dev is a ChatGPT Bot</a:t>
            </a:r>
            <a:endParaRPr lang="en-DE" dirty="0"/>
          </a:p>
          <a:p>
            <a:endParaRPr lang="en-DE" dirty="0"/>
          </a:p>
        </p:txBody>
      </p:sp>
      <p:sp>
        <p:nvSpPr>
          <p:cNvPr id="4" name="Slide Number Placeholder 3">
            <a:extLst>
              <a:ext uri="{FF2B5EF4-FFF2-40B4-BE49-F238E27FC236}">
                <a16:creationId xmlns:a16="http://schemas.microsoft.com/office/drawing/2014/main" id="{EB1B235E-F81C-CE0E-1E50-4541C4B0C2A8}"/>
              </a:ext>
            </a:extLst>
          </p:cNvPr>
          <p:cNvSpPr>
            <a:spLocks noGrp="1"/>
          </p:cNvSpPr>
          <p:nvPr>
            <p:ph type="sldNum" sz="quarter" idx="5"/>
          </p:nvPr>
        </p:nvSpPr>
        <p:spPr/>
        <p:txBody>
          <a:bodyPr/>
          <a:lstStyle/>
          <a:p>
            <a:fld id="{3C606240-9D1C-3843-B28E-77756B6151FD}" type="slidenum">
              <a:rPr lang="de-DE" smtClean="0"/>
              <a:pPr/>
              <a:t>23</a:t>
            </a:fld>
            <a:endParaRPr lang="de-DE"/>
          </a:p>
        </p:txBody>
      </p:sp>
    </p:spTree>
    <p:extLst>
      <p:ext uri="{BB962C8B-B14F-4D97-AF65-F5344CB8AC3E}">
        <p14:creationId xmlns:p14="http://schemas.microsoft.com/office/powerpoint/2010/main" val="2406393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6D20A-A58E-CE7E-4C68-5E50065DC9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266372-7F4A-2F45-DBA5-E6A6055BC4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17A288-9D2C-FF55-2917-60AC335B95CC}"/>
              </a:ext>
            </a:extLst>
          </p:cNvPr>
          <p:cNvSpPr>
            <a:spLocks noGrp="1"/>
          </p:cNvSpPr>
          <p:nvPr>
            <p:ph type="body" idx="1"/>
          </p:nvPr>
        </p:nvSpPr>
        <p:spPr/>
        <p:txBody>
          <a:bodyPr/>
          <a:lstStyle/>
          <a:p>
            <a:r>
              <a:rPr lang="en-US" dirty="0"/>
              <a:t>Question may not use proper column, for example “Which country …” but the column name is “member state” -&gt; header into input (image on the right)</a:t>
            </a:r>
          </a:p>
          <a:p>
            <a:r>
              <a:rPr lang="en-US" dirty="0"/>
              <a:t>Filtering: Didn’t want to make task easier; Outlier removal didn’t improve anything; Filtering out wrong data is difficult because 1 requires looking at the table, 2 requires another LLM and makes comparison to state-of-the-art difficult</a:t>
            </a:r>
            <a:endParaRPr lang="en-DE" dirty="0"/>
          </a:p>
        </p:txBody>
      </p:sp>
      <p:sp>
        <p:nvSpPr>
          <p:cNvPr id="4" name="Slide Number Placeholder 3">
            <a:extLst>
              <a:ext uri="{FF2B5EF4-FFF2-40B4-BE49-F238E27FC236}">
                <a16:creationId xmlns:a16="http://schemas.microsoft.com/office/drawing/2014/main" id="{4C22A32E-69F8-B736-66DB-878E6D2063F1}"/>
              </a:ext>
            </a:extLst>
          </p:cNvPr>
          <p:cNvSpPr>
            <a:spLocks noGrp="1"/>
          </p:cNvSpPr>
          <p:nvPr>
            <p:ph type="sldNum" sz="quarter" idx="5"/>
          </p:nvPr>
        </p:nvSpPr>
        <p:spPr/>
        <p:txBody>
          <a:bodyPr/>
          <a:lstStyle/>
          <a:p>
            <a:fld id="{3C606240-9D1C-3843-B28E-77756B6151FD}" type="slidenum">
              <a:rPr lang="de-DE" smtClean="0"/>
              <a:pPr/>
              <a:t>4</a:t>
            </a:fld>
            <a:endParaRPr lang="de-DE"/>
          </a:p>
        </p:txBody>
      </p:sp>
    </p:spTree>
    <p:extLst>
      <p:ext uri="{BB962C8B-B14F-4D97-AF65-F5344CB8AC3E}">
        <p14:creationId xmlns:p14="http://schemas.microsoft.com/office/powerpoint/2010/main" val="466531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Postprocessing: Turn query output into canonical form for detailed metrics and to execute on </a:t>
            </a:r>
            <a:r>
              <a:rPr lang="en-US" dirty="0" err="1"/>
              <a:t>sql</a:t>
            </a:r>
            <a:r>
              <a:rPr lang="en-US" dirty="0"/>
              <a:t> database</a:t>
            </a:r>
            <a:endParaRPr lang="en-DE" dirty="0"/>
          </a:p>
        </p:txBody>
      </p:sp>
      <p:sp>
        <p:nvSpPr>
          <p:cNvPr id="4" name="Slide Number Placeholder 3"/>
          <p:cNvSpPr>
            <a:spLocks noGrp="1"/>
          </p:cNvSpPr>
          <p:nvPr>
            <p:ph type="sldNum" sz="quarter" idx="5"/>
          </p:nvPr>
        </p:nvSpPr>
        <p:spPr/>
        <p:txBody>
          <a:bodyPr/>
          <a:lstStyle/>
          <a:p>
            <a:fld id="{3C606240-9D1C-3843-B28E-77756B6151FD}" type="slidenum">
              <a:rPr lang="de-DE" smtClean="0"/>
              <a:pPr/>
              <a:t>5</a:t>
            </a:fld>
            <a:endParaRPr lang="de-DE"/>
          </a:p>
        </p:txBody>
      </p:sp>
    </p:spTree>
    <p:extLst>
      <p:ext uri="{BB962C8B-B14F-4D97-AF65-F5344CB8AC3E}">
        <p14:creationId xmlns:p14="http://schemas.microsoft.com/office/powerpoint/2010/main" val="2063885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FA287-2933-C8FD-3E51-B0630E996D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123F16-B2B4-C197-24DB-83831B8ADC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91BD24-F6B7-42B9-32F7-BFEA9E353552}"/>
              </a:ext>
            </a:extLst>
          </p:cNvPr>
          <p:cNvSpPr>
            <a:spLocks noGrp="1"/>
          </p:cNvSpPr>
          <p:nvPr>
            <p:ph type="body" idx="1"/>
          </p:nvPr>
        </p:nvSpPr>
        <p:spPr/>
        <p:txBody>
          <a:bodyPr/>
          <a:lstStyle/>
          <a:p>
            <a:r>
              <a:rPr lang="en-US" dirty="0"/>
              <a:t>Postprocessing: Turn query output into canonical form for detailed metrics and to execute on </a:t>
            </a:r>
            <a:r>
              <a:rPr lang="en-US" dirty="0" err="1"/>
              <a:t>sql</a:t>
            </a:r>
            <a:r>
              <a:rPr lang="en-US" dirty="0"/>
              <a:t> database</a:t>
            </a:r>
            <a:endParaRPr lang="en-DE" dirty="0"/>
          </a:p>
        </p:txBody>
      </p:sp>
      <p:sp>
        <p:nvSpPr>
          <p:cNvPr id="4" name="Slide Number Placeholder 3">
            <a:extLst>
              <a:ext uri="{FF2B5EF4-FFF2-40B4-BE49-F238E27FC236}">
                <a16:creationId xmlns:a16="http://schemas.microsoft.com/office/drawing/2014/main" id="{645632CA-43D5-90DE-BA5E-A17C1E25889F}"/>
              </a:ext>
            </a:extLst>
          </p:cNvPr>
          <p:cNvSpPr>
            <a:spLocks noGrp="1"/>
          </p:cNvSpPr>
          <p:nvPr>
            <p:ph type="sldNum" sz="quarter" idx="5"/>
          </p:nvPr>
        </p:nvSpPr>
        <p:spPr/>
        <p:txBody>
          <a:bodyPr/>
          <a:lstStyle/>
          <a:p>
            <a:fld id="{3C606240-9D1C-3843-B28E-77756B6151FD}" type="slidenum">
              <a:rPr lang="de-DE" smtClean="0"/>
              <a:pPr/>
              <a:t>6</a:t>
            </a:fld>
            <a:endParaRPr lang="de-DE"/>
          </a:p>
        </p:txBody>
      </p:sp>
    </p:spTree>
    <p:extLst>
      <p:ext uri="{BB962C8B-B14F-4D97-AF65-F5344CB8AC3E}">
        <p14:creationId xmlns:p14="http://schemas.microsoft.com/office/powerpoint/2010/main" val="1536966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BB1EF-0627-F1E4-296F-5D3EB97771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A0CE23-C5FB-27DA-E3A4-59253DA8E4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04D426-E6BC-BE0E-3562-86991978D185}"/>
              </a:ext>
            </a:extLst>
          </p:cNvPr>
          <p:cNvSpPr>
            <a:spLocks noGrp="1"/>
          </p:cNvSpPr>
          <p:nvPr>
            <p:ph type="body" idx="1"/>
          </p:nvPr>
        </p:nvSpPr>
        <p:spPr/>
        <p:txBody>
          <a:bodyPr/>
          <a:lstStyle/>
          <a:p>
            <a:r>
              <a:rPr lang="en-US" dirty="0"/>
              <a:t>Postprocessing: Turn query output into canonical form for detailed metrics and to execute on </a:t>
            </a:r>
            <a:r>
              <a:rPr lang="en-US" dirty="0" err="1"/>
              <a:t>sql</a:t>
            </a:r>
            <a:r>
              <a:rPr lang="en-US" dirty="0"/>
              <a:t> database</a:t>
            </a:r>
            <a:endParaRPr lang="en-DE" dirty="0"/>
          </a:p>
        </p:txBody>
      </p:sp>
      <p:sp>
        <p:nvSpPr>
          <p:cNvPr id="4" name="Slide Number Placeholder 3">
            <a:extLst>
              <a:ext uri="{FF2B5EF4-FFF2-40B4-BE49-F238E27FC236}">
                <a16:creationId xmlns:a16="http://schemas.microsoft.com/office/drawing/2014/main" id="{3ECAE5CE-C5C7-45A8-3EDD-349BC6FCB424}"/>
              </a:ext>
            </a:extLst>
          </p:cNvPr>
          <p:cNvSpPr>
            <a:spLocks noGrp="1"/>
          </p:cNvSpPr>
          <p:nvPr>
            <p:ph type="sldNum" sz="quarter" idx="5"/>
          </p:nvPr>
        </p:nvSpPr>
        <p:spPr/>
        <p:txBody>
          <a:bodyPr/>
          <a:lstStyle/>
          <a:p>
            <a:fld id="{3C606240-9D1C-3843-B28E-77756B6151FD}" type="slidenum">
              <a:rPr lang="de-DE" smtClean="0"/>
              <a:pPr/>
              <a:t>7</a:t>
            </a:fld>
            <a:endParaRPr lang="de-DE"/>
          </a:p>
        </p:txBody>
      </p:sp>
    </p:spTree>
    <p:extLst>
      <p:ext uri="{BB962C8B-B14F-4D97-AF65-F5344CB8AC3E}">
        <p14:creationId xmlns:p14="http://schemas.microsoft.com/office/powerpoint/2010/main" val="4133865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35CDC4-CF53-2A97-67D8-2F782B9ECF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40B4EE-36C8-F859-B49E-0A633E5B7D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AD442C-39FA-D1E2-EFB1-F14D0E24392E}"/>
              </a:ext>
            </a:extLst>
          </p:cNvPr>
          <p:cNvSpPr>
            <a:spLocks noGrp="1"/>
          </p:cNvSpPr>
          <p:nvPr>
            <p:ph type="body" idx="1"/>
          </p:nvPr>
        </p:nvSpPr>
        <p:spPr/>
        <p:txBody>
          <a:bodyPr/>
          <a:lstStyle/>
          <a:p>
            <a:r>
              <a:rPr lang="en-US" dirty="0"/>
              <a:t>Postprocessing: Turn query output into canonical form for detailed metrics and to execute on </a:t>
            </a:r>
            <a:r>
              <a:rPr lang="en-US" dirty="0" err="1"/>
              <a:t>sql</a:t>
            </a:r>
            <a:r>
              <a:rPr lang="en-US" dirty="0"/>
              <a:t> database</a:t>
            </a:r>
            <a:endParaRPr lang="en-DE" dirty="0"/>
          </a:p>
        </p:txBody>
      </p:sp>
      <p:sp>
        <p:nvSpPr>
          <p:cNvPr id="4" name="Slide Number Placeholder 3">
            <a:extLst>
              <a:ext uri="{FF2B5EF4-FFF2-40B4-BE49-F238E27FC236}">
                <a16:creationId xmlns:a16="http://schemas.microsoft.com/office/drawing/2014/main" id="{6607D889-65CC-AD22-0378-41B0CDAB5134}"/>
              </a:ext>
            </a:extLst>
          </p:cNvPr>
          <p:cNvSpPr>
            <a:spLocks noGrp="1"/>
          </p:cNvSpPr>
          <p:nvPr>
            <p:ph type="sldNum" sz="quarter" idx="5"/>
          </p:nvPr>
        </p:nvSpPr>
        <p:spPr/>
        <p:txBody>
          <a:bodyPr/>
          <a:lstStyle/>
          <a:p>
            <a:fld id="{3C606240-9D1C-3843-B28E-77756B6151FD}" type="slidenum">
              <a:rPr lang="de-DE" smtClean="0"/>
              <a:pPr/>
              <a:t>8</a:t>
            </a:fld>
            <a:endParaRPr lang="de-DE"/>
          </a:p>
        </p:txBody>
      </p:sp>
    </p:spTree>
    <p:extLst>
      <p:ext uri="{BB962C8B-B14F-4D97-AF65-F5344CB8AC3E}">
        <p14:creationId xmlns:p14="http://schemas.microsoft.com/office/powerpoint/2010/main" val="3070771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A05A2F-583D-873A-4DD3-1566747B0F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62AB1C-79B2-ED7C-83BC-E5D0D7807A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21A7B3-C406-E9DA-C289-43B92B052F2C}"/>
              </a:ext>
            </a:extLst>
          </p:cNvPr>
          <p:cNvSpPr>
            <a:spLocks noGrp="1"/>
          </p:cNvSpPr>
          <p:nvPr>
            <p:ph type="body" idx="1"/>
          </p:nvPr>
        </p:nvSpPr>
        <p:spPr/>
        <p:txBody>
          <a:bodyPr/>
          <a:lstStyle/>
          <a:p>
            <a:r>
              <a:rPr lang="en-US" dirty="0"/>
              <a:t>Plotted is accuracy</a:t>
            </a:r>
          </a:p>
          <a:p>
            <a:r>
              <a:rPr lang="en-US" dirty="0"/>
              <a:t>Don’t get confused by the little dent at the end</a:t>
            </a:r>
          </a:p>
          <a:p>
            <a:r>
              <a:rPr lang="en-US" dirty="0"/>
              <a:t>Baseline in blue; 16k tokenizer so bad I deleted it</a:t>
            </a:r>
          </a:p>
          <a:p>
            <a:r>
              <a:rPr lang="en-US" dirty="0"/>
              <a:t>8k still worse than 32k; threw us off</a:t>
            </a:r>
          </a:p>
          <a:p>
            <a:r>
              <a:rPr lang="en-US" dirty="0"/>
              <a:t>BPE and unigram almost the same; BPE seemed a tiny bit </a:t>
            </a:r>
            <a:r>
              <a:rPr lang="en-US"/>
              <a:t>more stable</a:t>
            </a:r>
            <a:br>
              <a:rPr lang="en-US" dirty="0"/>
            </a:br>
            <a:r>
              <a:rPr lang="en-US" dirty="0"/>
              <a:t>Can’t shrink further because dataset contains 1.700 characters, so we actually are only left with 300 effective tokens</a:t>
            </a:r>
            <a:endParaRPr lang="en-DE" dirty="0"/>
          </a:p>
        </p:txBody>
      </p:sp>
      <p:sp>
        <p:nvSpPr>
          <p:cNvPr id="4" name="Slide Number Placeholder 3">
            <a:extLst>
              <a:ext uri="{FF2B5EF4-FFF2-40B4-BE49-F238E27FC236}">
                <a16:creationId xmlns:a16="http://schemas.microsoft.com/office/drawing/2014/main" id="{2366CF2A-DC8C-5F89-7B9A-81FA35AEA932}"/>
              </a:ext>
            </a:extLst>
          </p:cNvPr>
          <p:cNvSpPr>
            <a:spLocks noGrp="1"/>
          </p:cNvSpPr>
          <p:nvPr>
            <p:ph type="sldNum" sz="quarter" idx="5"/>
          </p:nvPr>
        </p:nvSpPr>
        <p:spPr/>
        <p:txBody>
          <a:bodyPr/>
          <a:lstStyle/>
          <a:p>
            <a:fld id="{3C606240-9D1C-3843-B28E-77756B6151FD}" type="slidenum">
              <a:rPr lang="de-DE" smtClean="0"/>
              <a:pPr/>
              <a:t>9</a:t>
            </a:fld>
            <a:endParaRPr lang="de-DE"/>
          </a:p>
        </p:txBody>
      </p:sp>
    </p:spTree>
    <p:extLst>
      <p:ext uri="{BB962C8B-B14F-4D97-AF65-F5344CB8AC3E}">
        <p14:creationId xmlns:p14="http://schemas.microsoft.com/office/powerpoint/2010/main" val="18942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62899-28E4-1F83-DEB9-EB1A989E91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B7716A-EFBD-526C-08FE-405D64B6EA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ACC33B-8B52-AEAD-893F-632C4EF8960B}"/>
              </a:ext>
            </a:extLst>
          </p:cNvPr>
          <p:cNvSpPr>
            <a:spLocks noGrp="1"/>
          </p:cNvSpPr>
          <p:nvPr>
            <p:ph type="body" idx="1"/>
          </p:nvPr>
        </p:nvSpPr>
        <p:spPr/>
        <p:txBody>
          <a:bodyPr/>
          <a:lstStyle/>
          <a:p>
            <a:r>
              <a:rPr lang="en-US" dirty="0"/>
              <a:t>This is how the parameter distribution looks now.</a:t>
            </a:r>
            <a:br>
              <a:rPr lang="en-US" dirty="0"/>
            </a:br>
            <a:r>
              <a:rPr lang="en-US" dirty="0"/>
              <a:t>Now any sensible person would start looking at one of the big blocks; I couldn’t let the 1700 characters taking up tokens go</a:t>
            </a:r>
            <a:endParaRPr lang="en-DE" dirty="0"/>
          </a:p>
        </p:txBody>
      </p:sp>
      <p:sp>
        <p:nvSpPr>
          <p:cNvPr id="4" name="Slide Number Placeholder 3">
            <a:extLst>
              <a:ext uri="{FF2B5EF4-FFF2-40B4-BE49-F238E27FC236}">
                <a16:creationId xmlns:a16="http://schemas.microsoft.com/office/drawing/2014/main" id="{7A817709-B7FF-9971-A2D6-4E2E3E24D3CE}"/>
              </a:ext>
            </a:extLst>
          </p:cNvPr>
          <p:cNvSpPr>
            <a:spLocks noGrp="1"/>
          </p:cNvSpPr>
          <p:nvPr>
            <p:ph type="sldNum" sz="quarter" idx="5"/>
          </p:nvPr>
        </p:nvSpPr>
        <p:spPr/>
        <p:txBody>
          <a:bodyPr/>
          <a:lstStyle/>
          <a:p>
            <a:fld id="{3C606240-9D1C-3843-B28E-77756B6151FD}" type="slidenum">
              <a:rPr lang="de-DE" smtClean="0"/>
              <a:pPr/>
              <a:t>10</a:t>
            </a:fld>
            <a:endParaRPr lang="de-DE"/>
          </a:p>
        </p:txBody>
      </p:sp>
    </p:spTree>
    <p:extLst>
      <p:ext uri="{BB962C8B-B14F-4D97-AF65-F5344CB8AC3E}">
        <p14:creationId xmlns:p14="http://schemas.microsoft.com/office/powerpoint/2010/main" val="9081781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file://localhost/Users/grafiker/Downloads/background-84678_1920.jpg" TargetMode="External"/><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file://localhost/Users/grafiker/Downloads/texture-2065389_1920.jpg" TargetMode="External"/><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file://localhost/Users/grafiker/Downloads/leaf-2664246_1920.jpg" TargetMode="External"/><Relationship Id="rId4" Type="http://schemas.openxmlformats.org/officeDocument/2006/relationships/image" Target="../media/image4.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elfolie_Bild_vollflächig">
    <p:spTree>
      <p:nvGrpSpPr>
        <p:cNvPr id="1" name=""/>
        <p:cNvGrpSpPr/>
        <p:nvPr/>
      </p:nvGrpSpPr>
      <p:grpSpPr>
        <a:xfrm>
          <a:off x="0" y="0"/>
          <a:ext cx="0" cy="0"/>
          <a:chOff x="0" y="0"/>
          <a:chExt cx="0" cy="0"/>
        </a:xfrm>
      </p:grpSpPr>
      <p:sp>
        <p:nvSpPr>
          <p:cNvPr id="10" name="Textplatzhalter 13">
            <a:extLst>
              <a:ext uri="{FF2B5EF4-FFF2-40B4-BE49-F238E27FC236}">
                <a16:creationId xmlns:a16="http://schemas.microsoft.com/office/drawing/2014/main" id="{8BBFB6AB-BD0D-CB4B-9728-6AD2FDB3D493}"/>
              </a:ext>
            </a:extLst>
          </p:cNvPr>
          <p:cNvSpPr>
            <a:spLocks noGrp="1"/>
          </p:cNvSpPr>
          <p:nvPr>
            <p:ph type="body" sz="quarter" idx="10" hasCustomPrompt="1"/>
          </p:nvPr>
        </p:nvSpPr>
        <p:spPr>
          <a:xfrm>
            <a:off x="250824" y="3579862"/>
            <a:ext cx="4681215" cy="370800"/>
          </a:xfrm>
          <a:prstGeom prst="rect">
            <a:avLst/>
          </a:prstGeom>
        </p:spPr>
        <p:txBody>
          <a:bodyPr vert="horz"/>
          <a:lstStyle>
            <a:lvl1pPr marL="0" indent="0">
              <a:buNone/>
              <a:defRPr sz="1700" b="0" i="0">
                <a:solidFill>
                  <a:schemeClr val="tx1"/>
                </a:solidFill>
                <a:latin typeface="Arial" panose="020B0604020202020204" pitchFamily="34" charset="0"/>
                <a:cs typeface="Arial" panose="020B0604020202020204" pitchFamily="34" charset="0"/>
              </a:defRPr>
            </a:lvl1pPr>
            <a:lvl2pPr marL="457200" indent="0">
              <a:buNone/>
              <a:defRPr sz="2000">
                <a:solidFill>
                  <a:srgbClr val="FFFFFF"/>
                </a:solidFill>
                <a:latin typeface="TheSans Uhh Bold Caps"/>
                <a:cs typeface="TheSans Uhh Bold Caps"/>
              </a:defRPr>
            </a:lvl2pPr>
            <a:lvl3pPr marL="914400" indent="0">
              <a:buNone/>
              <a:defRPr sz="2000">
                <a:solidFill>
                  <a:srgbClr val="FFFFFF"/>
                </a:solidFill>
                <a:latin typeface="TheSans Uhh Bold Caps"/>
                <a:cs typeface="TheSans Uhh Bold Caps"/>
              </a:defRPr>
            </a:lvl3pPr>
            <a:lvl4pPr marL="1371600" indent="0">
              <a:buNone/>
              <a:defRPr sz="2000">
                <a:solidFill>
                  <a:srgbClr val="FFFFFF"/>
                </a:solidFill>
                <a:latin typeface="TheSans Uhh Bold Caps"/>
                <a:cs typeface="TheSans Uhh Bold Caps"/>
              </a:defRPr>
            </a:lvl4pPr>
            <a:lvl5pPr marL="1828800" indent="0">
              <a:buNone/>
              <a:defRPr sz="2000">
                <a:solidFill>
                  <a:srgbClr val="FFFFFF"/>
                </a:solidFill>
                <a:latin typeface="TheSans Uhh Bold Caps"/>
                <a:cs typeface="TheSans Uhh Bold Caps"/>
              </a:defRPr>
            </a:lvl5pPr>
          </a:lstStyle>
          <a:p>
            <a:pPr lvl="0"/>
            <a:r>
              <a:rPr lang="de-DE"/>
              <a:t>Name des Referenten/der Referentin</a:t>
            </a:r>
          </a:p>
        </p:txBody>
      </p:sp>
      <p:sp>
        <p:nvSpPr>
          <p:cNvPr id="9" name="Titel 1">
            <a:extLst>
              <a:ext uri="{FF2B5EF4-FFF2-40B4-BE49-F238E27FC236}">
                <a16:creationId xmlns:a16="http://schemas.microsoft.com/office/drawing/2014/main" id="{EF3FFAF6-38B4-EC48-808A-73D35839C283}"/>
              </a:ext>
            </a:extLst>
          </p:cNvPr>
          <p:cNvSpPr>
            <a:spLocks noGrp="1"/>
          </p:cNvSpPr>
          <p:nvPr>
            <p:ph type="title" hasCustomPrompt="1"/>
          </p:nvPr>
        </p:nvSpPr>
        <p:spPr>
          <a:xfrm>
            <a:off x="251520" y="3994928"/>
            <a:ext cx="8096400" cy="1015200"/>
          </a:xfrm>
          <a:prstGeom prst="rect">
            <a:avLst/>
          </a:prstGeom>
        </p:spPr>
        <p:txBody>
          <a:bodyPr/>
          <a:lstStyle>
            <a:lvl1pPr algn="l">
              <a:defRPr sz="2800" b="1" i="0">
                <a:solidFill>
                  <a:schemeClr val="tx1"/>
                </a:solidFill>
                <a:latin typeface="Arial" panose="020B0604020202020204" pitchFamily="34" charset="0"/>
                <a:cs typeface="Arial" panose="020B0604020202020204" pitchFamily="34" charset="0"/>
              </a:defRPr>
            </a:lvl1pPr>
          </a:lstStyle>
          <a:p>
            <a:r>
              <a:rPr lang="de-DE"/>
              <a:t>Dies ist ein Blindtext. Hier steht die Headline oder der Name der Veranstaltung</a:t>
            </a:r>
          </a:p>
        </p:txBody>
      </p:sp>
      <p:pic>
        <p:nvPicPr>
          <p:cNvPr id="7" name="background-84678_1920.jpg">
            <a:extLst>
              <a:ext uri="{C183D7F6-B498-43B3-948B-1728B52AA6E4}">
                <adec:decorative xmlns:adec="http://schemas.microsoft.com/office/drawing/2017/decorative" val="1"/>
              </a:ext>
            </a:extLst>
          </p:cNvPr>
          <p:cNvPicPr>
            <a:picLocks noChangeAspect="1"/>
          </p:cNvPicPr>
          <p:nvPr userDrawn="1"/>
        </p:nvPicPr>
        <p:blipFill rotWithShape="1">
          <a:blip r:embed="rId2" r:link="rId3">
            <a:extLst>
              <a:ext uri="{28A0092B-C50C-407E-A947-70E740481C1C}">
                <a14:useLocalDpi xmlns:a14="http://schemas.microsoft.com/office/drawing/2010/main" val="0"/>
              </a:ext>
            </a:extLst>
          </a:blip>
          <a:srcRect t="17224" r="190" b="42567"/>
          <a:stretch>
            <a:fillRect/>
          </a:stretch>
        </p:blipFill>
        <p:spPr>
          <a:xfrm>
            <a:off x="0" y="1052006"/>
            <a:ext cx="9144000" cy="2455847"/>
          </a:xfrm>
          <a:prstGeom prst="rect">
            <a:avLst/>
          </a:prstGeom>
        </p:spPr>
      </p:pic>
      <p:sp>
        <p:nvSpPr>
          <p:cNvPr id="8" name="Bildplatzhalter 6"/>
          <p:cNvSpPr>
            <a:spLocks noGrp="1"/>
          </p:cNvSpPr>
          <p:nvPr>
            <p:ph type="pic" sz="quarter" idx="11" hasCustomPrompt="1"/>
          </p:nvPr>
        </p:nvSpPr>
        <p:spPr>
          <a:xfrm>
            <a:off x="0" y="1052007"/>
            <a:ext cx="9144000" cy="2455846"/>
          </a:xfrm>
          <a:prstGeom prst="rect">
            <a:avLst/>
          </a:prstGeom>
        </p:spPr>
        <p:txBody>
          <a:bodyPr>
            <a:normAutofit/>
          </a:bodyPr>
          <a:lstStyle>
            <a:lvl1pPr marL="0" indent="0">
              <a:buNone/>
              <a:defRPr sz="1400" b="0" i="0">
                <a:solidFill>
                  <a:srgbClr val="FFFFFF"/>
                </a:solidFill>
                <a:latin typeface="Arial" panose="020B0604020202020204" pitchFamily="34" charset="0"/>
                <a:cs typeface="Arial" panose="020B0604020202020204" pitchFamily="34" charset="0"/>
              </a:defRPr>
            </a:lvl1pPr>
          </a:lstStyle>
          <a:p>
            <a:r>
              <a:rPr lang="de-DE"/>
              <a:t>Bild einfügen und mit Alternativtext versehen</a:t>
            </a:r>
          </a:p>
        </p:txBody>
      </p:sp>
      <p:cxnSp>
        <p:nvCxnSpPr>
          <p:cNvPr id="11" name="Gerade Verbindung 10">
            <a:extLst>
              <a:ext uri="{C183D7F6-B498-43B3-948B-1728B52AA6E4}">
                <adec:decorative xmlns:adec="http://schemas.microsoft.com/office/drawing/2017/decorative" val="1"/>
              </a:ext>
            </a:extLst>
          </p:cNvPr>
          <p:cNvCxnSpPr/>
          <p:nvPr userDrawn="1"/>
        </p:nvCxnSpPr>
        <p:spPr>
          <a:xfrm>
            <a:off x="0" y="3988132"/>
            <a:ext cx="8172400" cy="0"/>
          </a:xfrm>
          <a:prstGeom prst="line">
            <a:avLst/>
          </a:prstGeom>
          <a:noFill/>
          <a:ln w="38100" cap="flat" cmpd="sng" algn="ctr">
            <a:solidFill>
              <a:schemeClr val="tx1"/>
            </a:solidFill>
            <a:prstDash val="solid"/>
          </a:ln>
          <a:effectLst/>
        </p:spPr>
      </p:cxnSp>
    </p:spTree>
    <p:extLst>
      <p:ext uri="{BB962C8B-B14F-4D97-AF65-F5344CB8AC3E}">
        <p14:creationId xmlns:p14="http://schemas.microsoft.com/office/powerpoint/2010/main" val="570804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f_Headline_Text_und_Bild">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214768" y="1203598"/>
            <a:ext cx="8533695" cy="503882"/>
          </a:xfrm>
          <a:prstGeom prst="rect">
            <a:avLst/>
          </a:prstGeom>
        </p:spPr>
        <p:txBody>
          <a:bodyPr/>
          <a:lstStyle>
            <a:lvl1pPr marL="0" marR="0" indent="0" algn="l" defTabSz="457200" rtl="0" eaLnBrk="1" fontAlgn="auto" latinLnBrk="0" hangingPunct="1">
              <a:lnSpc>
                <a:spcPct val="100000"/>
              </a:lnSpc>
              <a:spcBef>
                <a:spcPct val="0"/>
              </a:spcBef>
              <a:spcAft>
                <a:spcPts val="0"/>
              </a:spcAft>
              <a:buClrTx/>
              <a:buSzTx/>
              <a:buFontTx/>
              <a:buNone/>
              <a:tabLst/>
              <a:defRPr sz="2400" b="1" i="0">
                <a:solidFill>
                  <a:schemeClr val="tx1"/>
                </a:solidFill>
                <a:latin typeface="Arial" panose="020B0604020202020204" pitchFamily="34" charset="0"/>
                <a:cs typeface="Arial" panose="020B0604020202020204" pitchFamily="34" charset="0"/>
              </a:defRPr>
            </a:lvl1pPr>
          </a:lstStyle>
          <a:p>
            <a:r>
              <a:rPr lang="de-DE"/>
              <a:t>Hier steht die Folien-Überschrift</a:t>
            </a:r>
          </a:p>
        </p:txBody>
      </p:sp>
      <p:sp>
        <p:nvSpPr>
          <p:cNvPr id="11" name="Textplatzhalter 9"/>
          <p:cNvSpPr>
            <a:spLocks noGrp="1"/>
          </p:cNvSpPr>
          <p:nvPr>
            <p:ph type="body" sz="quarter" idx="14"/>
          </p:nvPr>
        </p:nvSpPr>
        <p:spPr>
          <a:xfrm>
            <a:off x="214770" y="1779662"/>
            <a:ext cx="4171028" cy="2880320"/>
          </a:xfrm>
          <a:prstGeom prst="rect">
            <a:avLst/>
          </a:prstGeom>
        </p:spPr>
        <p:txBody>
          <a:bodyPr>
            <a:normAutofit/>
          </a:bodyPr>
          <a:lstStyle>
            <a:lvl1pPr marL="0" indent="0">
              <a:buNone/>
              <a:defRPr sz="2000">
                <a:latin typeface="Arial" panose="020B0604020202020204" pitchFamily="34" charset="0"/>
                <a:cs typeface="Arial" panose="020B0604020202020204" pitchFamily="34" charset="0"/>
              </a:defRPr>
            </a:lvl1pPr>
            <a:lvl2pPr>
              <a:defRPr sz="2600">
                <a:latin typeface="TheSans UHH Bold Caps"/>
              </a:defRPr>
            </a:lvl2pPr>
            <a:lvl3pPr>
              <a:defRPr sz="2600">
                <a:latin typeface="TheSans UHH Bold Caps"/>
              </a:defRPr>
            </a:lvl3pPr>
            <a:lvl4pPr>
              <a:defRPr sz="2600">
                <a:latin typeface="TheSans UHH Bold Caps"/>
              </a:defRPr>
            </a:lvl4pPr>
            <a:lvl5pPr>
              <a:defRPr sz="2600">
                <a:latin typeface="TheSans UHH Bold Caps"/>
              </a:defRPr>
            </a:lvl5pPr>
          </a:lstStyle>
          <a:p>
            <a:pPr lvl="0"/>
            <a:r>
              <a:rPr lang="en-US"/>
              <a:t>Click to edit Master text styles</a:t>
            </a:r>
          </a:p>
        </p:txBody>
      </p:sp>
      <p:sp>
        <p:nvSpPr>
          <p:cNvPr id="14" name="Bildplatzhalter 6"/>
          <p:cNvSpPr>
            <a:spLocks noGrp="1"/>
          </p:cNvSpPr>
          <p:nvPr>
            <p:ph type="pic" sz="quarter" idx="15" hasCustomPrompt="1"/>
          </p:nvPr>
        </p:nvSpPr>
        <p:spPr>
          <a:xfrm>
            <a:off x="4572000" y="1779662"/>
            <a:ext cx="4572000" cy="2879651"/>
          </a:xfrm>
          <a:prstGeom prst="rect">
            <a:avLst/>
          </a:prstGeom>
        </p:spPr>
        <p:txBody>
          <a:bodyPr>
            <a:normAutofit/>
          </a:bodyPr>
          <a:lstStyle>
            <a:lvl1pPr marL="0" indent="0">
              <a:buNone/>
              <a:defRPr sz="1400" b="0" i="0">
                <a:latin typeface="Arial" panose="020B0604020202020204" pitchFamily="34" charset="0"/>
                <a:cs typeface="Arial" panose="020B0604020202020204" pitchFamily="34" charset="0"/>
              </a:defRPr>
            </a:lvl1pPr>
          </a:lstStyle>
          <a:p>
            <a:r>
              <a:rPr lang="de-DE"/>
              <a:t>Bild einfügen und mit Alternativtext versehen</a:t>
            </a:r>
          </a:p>
        </p:txBody>
      </p:sp>
      <p:cxnSp>
        <p:nvCxnSpPr>
          <p:cNvPr id="6" name="Gerade Verbindung 5">
            <a:extLst>
              <a:ext uri="{C183D7F6-B498-43B3-948B-1728B52AA6E4}">
                <adec:decorative xmlns:adec="http://schemas.microsoft.com/office/drawing/2017/decorative" val="1"/>
              </a:ext>
            </a:extLst>
          </p:cNvPr>
          <p:cNvCxnSpPr/>
          <p:nvPr userDrawn="1"/>
        </p:nvCxnSpPr>
        <p:spPr>
          <a:xfrm>
            <a:off x="0" y="1059582"/>
            <a:ext cx="9144000" cy="0"/>
          </a:xfrm>
          <a:prstGeom prst="line">
            <a:avLst/>
          </a:prstGeom>
          <a:ln w="25400">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3" name="Datumsplatzhalter 2">
            <a:extLst>
              <a:ext uri="{FF2B5EF4-FFF2-40B4-BE49-F238E27FC236}">
                <a16:creationId xmlns:a16="http://schemas.microsoft.com/office/drawing/2014/main" id="{C7D51EC7-430C-D54B-BB14-BFC0D4B86EAE}"/>
              </a:ext>
            </a:extLst>
          </p:cNvPr>
          <p:cNvSpPr>
            <a:spLocks noGrp="1"/>
          </p:cNvSpPr>
          <p:nvPr>
            <p:ph type="dt" sz="half" idx="16"/>
          </p:nvPr>
        </p:nvSpPr>
        <p:spPr/>
        <p:txBody>
          <a:bodyPr/>
          <a:lstStyle/>
          <a:p>
            <a:fld id="{A63E5940-034A-194C-AEC2-CFB86198616E}" type="datetime1">
              <a:rPr lang="de-DE" smtClean="0"/>
              <a:pPr/>
              <a:t>09.03.2025</a:t>
            </a:fld>
            <a:endParaRPr lang="de-DE"/>
          </a:p>
        </p:txBody>
      </p:sp>
      <p:sp>
        <p:nvSpPr>
          <p:cNvPr id="4" name="Fußzeilenplatzhalter 3">
            <a:extLst>
              <a:ext uri="{FF2B5EF4-FFF2-40B4-BE49-F238E27FC236}">
                <a16:creationId xmlns:a16="http://schemas.microsoft.com/office/drawing/2014/main" id="{B4BC1399-E221-E348-817F-A1570F7D90C9}"/>
              </a:ext>
            </a:extLst>
          </p:cNvPr>
          <p:cNvSpPr>
            <a:spLocks noGrp="1"/>
          </p:cNvSpPr>
          <p:nvPr>
            <p:ph type="ftr" sz="quarter" idx="17"/>
          </p:nvPr>
        </p:nvSpPr>
        <p:spPr/>
        <p:txBody>
          <a:bodyPr/>
          <a:lstStyle/>
          <a:p>
            <a:r>
              <a:rPr lang="de-DE"/>
              <a:t>Thema, Name des Referenten/der Referentin</a:t>
            </a:r>
          </a:p>
        </p:txBody>
      </p:sp>
      <p:sp>
        <p:nvSpPr>
          <p:cNvPr id="5" name="Foliennummernplatzhalter 4">
            <a:extLst>
              <a:ext uri="{FF2B5EF4-FFF2-40B4-BE49-F238E27FC236}">
                <a16:creationId xmlns:a16="http://schemas.microsoft.com/office/drawing/2014/main" id="{1B8745DF-4F7A-C843-98DC-DCD98DD01097}"/>
              </a:ext>
            </a:extLst>
          </p:cNvPr>
          <p:cNvSpPr>
            <a:spLocks noGrp="1"/>
          </p:cNvSpPr>
          <p:nvPr>
            <p:ph type="sldNum" sz="quarter" idx="18"/>
          </p:nvPr>
        </p:nvSpPr>
        <p:spPr/>
        <p:txBody>
          <a:bodyPr/>
          <a:lstStyle/>
          <a:p>
            <a:fld id="{3E01A2B2-10AD-754B-9B4C-E5B6FED423D0}" type="slidenum">
              <a:rPr lang="de-DE" smtClean="0"/>
              <a:pPr/>
              <a:t>‹#›</a:t>
            </a:fld>
            <a:endParaRPr lang="de-DE"/>
          </a:p>
        </p:txBody>
      </p:sp>
    </p:spTree>
    <p:extLst>
      <p:ext uri="{BB962C8B-B14F-4D97-AF65-F5344CB8AC3E}">
        <p14:creationId xmlns:p14="http://schemas.microsoft.com/office/powerpoint/2010/main" val="38184794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4g_Headline_Bild_und_Tex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214768" y="1203598"/>
            <a:ext cx="8533695" cy="503882"/>
          </a:xfrm>
          <a:prstGeom prst="rect">
            <a:avLst/>
          </a:prstGeom>
        </p:spPr>
        <p:txBody>
          <a:bodyPr/>
          <a:lstStyle>
            <a:lvl1pPr marL="0" marR="0" indent="0" algn="l" defTabSz="457200" rtl="0" eaLnBrk="1" fontAlgn="auto" latinLnBrk="0" hangingPunct="1">
              <a:lnSpc>
                <a:spcPct val="100000"/>
              </a:lnSpc>
              <a:spcBef>
                <a:spcPct val="0"/>
              </a:spcBef>
              <a:spcAft>
                <a:spcPts val="0"/>
              </a:spcAft>
              <a:buClrTx/>
              <a:buSzTx/>
              <a:buFontTx/>
              <a:buNone/>
              <a:tabLst/>
              <a:defRPr sz="2400" b="1" i="0">
                <a:solidFill>
                  <a:schemeClr val="tx1"/>
                </a:solidFill>
                <a:latin typeface="Arial" panose="020B0604020202020204" pitchFamily="34" charset="0"/>
                <a:cs typeface="Arial" panose="020B0604020202020204" pitchFamily="34" charset="0"/>
              </a:defRPr>
            </a:lvl1pPr>
          </a:lstStyle>
          <a:p>
            <a:r>
              <a:rPr lang="de-DE"/>
              <a:t>Hier steht die Folien-Überschrift</a:t>
            </a:r>
          </a:p>
        </p:txBody>
      </p:sp>
      <p:sp>
        <p:nvSpPr>
          <p:cNvPr id="14" name="Bildplatzhalter 6"/>
          <p:cNvSpPr>
            <a:spLocks noGrp="1"/>
          </p:cNvSpPr>
          <p:nvPr>
            <p:ph type="pic" sz="quarter" idx="15" hasCustomPrompt="1"/>
          </p:nvPr>
        </p:nvSpPr>
        <p:spPr>
          <a:xfrm>
            <a:off x="214768" y="1779662"/>
            <a:ext cx="4171028" cy="2879651"/>
          </a:xfrm>
          <a:prstGeom prst="rect">
            <a:avLst/>
          </a:prstGeom>
        </p:spPr>
        <p:txBody>
          <a:bodyPr>
            <a:normAutofit/>
          </a:bodyPr>
          <a:lstStyle>
            <a:lvl1pPr marL="0" indent="0">
              <a:buNone/>
              <a:defRPr sz="1400" b="0" i="0">
                <a:latin typeface="Arial" panose="020B0604020202020204" pitchFamily="34" charset="0"/>
                <a:cs typeface="Arial" panose="020B0604020202020204" pitchFamily="34" charset="0"/>
              </a:defRPr>
            </a:lvl1pPr>
          </a:lstStyle>
          <a:p>
            <a:r>
              <a:rPr lang="de-DE"/>
              <a:t>Bild einfügen und mit Alternativtext versehen</a:t>
            </a:r>
          </a:p>
        </p:txBody>
      </p:sp>
      <p:sp>
        <p:nvSpPr>
          <p:cNvPr id="11" name="Textplatzhalter 9"/>
          <p:cNvSpPr>
            <a:spLocks noGrp="1"/>
          </p:cNvSpPr>
          <p:nvPr>
            <p:ph type="body" sz="quarter" idx="14"/>
          </p:nvPr>
        </p:nvSpPr>
        <p:spPr>
          <a:xfrm>
            <a:off x="4577435" y="1779662"/>
            <a:ext cx="4171028" cy="2880320"/>
          </a:xfrm>
          <a:prstGeom prst="rect">
            <a:avLst/>
          </a:prstGeom>
        </p:spPr>
        <p:txBody>
          <a:bodyPr>
            <a:normAutofit/>
          </a:bodyPr>
          <a:lstStyle>
            <a:lvl1pPr marL="0" indent="0">
              <a:buNone/>
              <a:defRPr sz="2000">
                <a:latin typeface="Arial" panose="020B0604020202020204" pitchFamily="34" charset="0"/>
                <a:cs typeface="Arial" panose="020B0604020202020204" pitchFamily="34" charset="0"/>
              </a:defRPr>
            </a:lvl1pPr>
            <a:lvl2pPr>
              <a:defRPr sz="2600">
                <a:latin typeface="TheSans UHH Bold Caps"/>
              </a:defRPr>
            </a:lvl2pPr>
            <a:lvl3pPr>
              <a:defRPr sz="2600">
                <a:latin typeface="TheSans UHH Bold Caps"/>
              </a:defRPr>
            </a:lvl3pPr>
            <a:lvl4pPr>
              <a:defRPr sz="2600">
                <a:latin typeface="TheSans UHH Bold Caps"/>
              </a:defRPr>
            </a:lvl4pPr>
            <a:lvl5pPr>
              <a:defRPr sz="2600">
                <a:latin typeface="TheSans UHH Bold Caps"/>
              </a:defRPr>
            </a:lvl5pPr>
          </a:lstStyle>
          <a:p>
            <a:pPr lvl="0"/>
            <a:r>
              <a:rPr lang="en-US"/>
              <a:t>Click to edit Master text styles</a:t>
            </a:r>
          </a:p>
        </p:txBody>
      </p:sp>
      <p:cxnSp>
        <p:nvCxnSpPr>
          <p:cNvPr id="6" name="Gerade Verbindung 5">
            <a:extLst>
              <a:ext uri="{C183D7F6-B498-43B3-948B-1728B52AA6E4}">
                <adec:decorative xmlns:adec="http://schemas.microsoft.com/office/drawing/2017/decorative" val="1"/>
              </a:ext>
            </a:extLst>
          </p:cNvPr>
          <p:cNvCxnSpPr/>
          <p:nvPr userDrawn="1"/>
        </p:nvCxnSpPr>
        <p:spPr>
          <a:xfrm>
            <a:off x="0" y="1059582"/>
            <a:ext cx="9144000" cy="0"/>
          </a:xfrm>
          <a:prstGeom prst="line">
            <a:avLst/>
          </a:prstGeom>
          <a:ln w="25400">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3" name="Datumsplatzhalter 2">
            <a:extLst>
              <a:ext uri="{FF2B5EF4-FFF2-40B4-BE49-F238E27FC236}">
                <a16:creationId xmlns:a16="http://schemas.microsoft.com/office/drawing/2014/main" id="{C72AC3EB-3430-1349-A19C-02E4197ABD7D}"/>
              </a:ext>
            </a:extLst>
          </p:cNvPr>
          <p:cNvSpPr>
            <a:spLocks noGrp="1"/>
          </p:cNvSpPr>
          <p:nvPr>
            <p:ph type="dt" sz="half" idx="16"/>
          </p:nvPr>
        </p:nvSpPr>
        <p:spPr/>
        <p:txBody>
          <a:bodyPr/>
          <a:lstStyle/>
          <a:p>
            <a:fld id="{A63E5940-034A-194C-AEC2-CFB86198616E}" type="datetime1">
              <a:rPr lang="de-DE" smtClean="0"/>
              <a:pPr/>
              <a:t>09.03.2025</a:t>
            </a:fld>
            <a:endParaRPr lang="de-DE"/>
          </a:p>
        </p:txBody>
      </p:sp>
      <p:sp>
        <p:nvSpPr>
          <p:cNvPr id="4" name="Fußzeilenplatzhalter 3">
            <a:extLst>
              <a:ext uri="{FF2B5EF4-FFF2-40B4-BE49-F238E27FC236}">
                <a16:creationId xmlns:a16="http://schemas.microsoft.com/office/drawing/2014/main" id="{9B044FE5-2F6A-7041-9F8B-B986A9E98170}"/>
              </a:ext>
            </a:extLst>
          </p:cNvPr>
          <p:cNvSpPr>
            <a:spLocks noGrp="1"/>
          </p:cNvSpPr>
          <p:nvPr>
            <p:ph type="ftr" sz="quarter" idx="17"/>
          </p:nvPr>
        </p:nvSpPr>
        <p:spPr/>
        <p:txBody>
          <a:bodyPr/>
          <a:lstStyle/>
          <a:p>
            <a:r>
              <a:rPr lang="de-DE"/>
              <a:t>Thema, Name des Referenten/der Referentin</a:t>
            </a:r>
          </a:p>
        </p:txBody>
      </p:sp>
      <p:sp>
        <p:nvSpPr>
          <p:cNvPr id="5" name="Foliennummernplatzhalter 4">
            <a:extLst>
              <a:ext uri="{FF2B5EF4-FFF2-40B4-BE49-F238E27FC236}">
                <a16:creationId xmlns:a16="http://schemas.microsoft.com/office/drawing/2014/main" id="{9D0A6D2E-ADFC-2943-8255-0F520D9F3239}"/>
              </a:ext>
            </a:extLst>
          </p:cNvPr>
          <p:cNvSpPr>
            <a:spLocks noGrp="1"/>
          </p:cNvSpPr>
          <p:nvPr>
            <p:ph type="sldNum" sz="quarter" idx="18"/>
          </p:nvPr>
        </p:nvSpPr>
        <p:spPr/>
        <p:txBody>
          <a:bodyPr/>
          <a:lstStyle/>
          <a:p>
            <a:fld id="{3E01A2B2-10AD-754B-9B4C-E5B6FED423D0}" type="slidenum">
              <a:rPr lang="de-DE" smtClean="0"/>
              <a:pPr/>
              <a:t>‹#›</a:t>
            </a:fld>
            <a:endParaRPr lang="de-DE"/>
          </a:p>
        </p:txBody>
      </p:sp>
    </p:spTree>
    <p:extLst>
      <p:ext uri="{BB962C8B-B14F-4D97-AF65-F5344CB8AC3E}">
        <p14:creationId xmlns:p14="http://schemas.microsoft.com/office/powerpoint/2010/main" val="12776739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h_Headline_Text_und_Tabell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214768" y="1203598"/>
            <a:ext cx="8533695" cy="503882"/>
          </a:xfrm>
          <a:prstGeom prst="rect">
            <a:avLst/>
          </a:prstGeom>
        </p:spPr>
        <p:txBody>
          <a:bodyPr/>
          <a:lstStyle>
            <a:lvl1pPr algn="l">
              <a:defRPr sz="2400" b="1" i="0">
                <a:solidFill>
                  <a:schemeClr val="tx1"/>
                </a:solidFill>
                <a:latin typeface="Arial" panose="020B0604020202020204" pitchFamily="34" charset="0"/>
                <a:cs typeface="Arial" panose="020B0604020202020204" pitchFamily="34" charset="0"/>
              </a:defRPr>
            </a:lvl1pPr>
          </a:lstStyle>
          <a:p>
            <a:r>
              <a:rPr lang="de-DE"/>
              <a:t>Hier steht die Folien-Überschrift</a:t>
            </a:r>
          </a:p>
        </p:txBody>
      </p:sp>
      <p:sp>
        <p:nvSpPr>
          <p:cNvPr id="11" name="Textplatzhalter 9"/>
          <p:cNvSpPr>
            <a:spLocks noGrp="1"/>
          </p:cNvSpPr>
          <p:nvPr>
            <p:ph type="body" sz="quarter" idx="14"/>
          </p:nvPr>
        </p:nvSpPr>
        <p:spPr>
          <a:xfrm>
            <a:off x="214770" y="1779662"/>
            <a:ext cx="4171028" cy="2880320"/>
          </a:xfrm>
          <a:prstGeom prst="rect">
            <a:avLst/>
          </a:prstGeom>
        </p:spPr>
        <p:txBody>
          <a:bodyPr>
            <a:normAutofit/>
          </a:bodyPr>
          <a:lstStyle>
            <a:lvl1pPr marL="0" indent="0">
              <a:buNone/>
              <a:defRPr sz="2000">
                <a:latin typeface="Arial" panose="020B0604020202020204" pitchFamily="34" charset="0"/>
                <a:cs typeface="Arial" panose="020B0604020202020204" pitchFamily="34" charset="0"/>
              </a:defRPr>
            </a:lvl1pPr>
            <a:lvl2pPr>
              <a:defRPr sz="2600">
                <a:latin typeface="TheSans UHH Bold Caps"/>
              </a:defRPr>
            </a:lvl2pPr>
            <a:lvl3pPr>
              <a:defRPr sz="2600">
                <a:latin typeface="TheSans UHH Bold Caps"/>
              </a:defRPr>
            </a:lvl3pPr>
            <a:lvl4pPr>
              <a:defRPr sz="2600">
                <a:latin typeface="TheSans UHH Bold Caps"/>
              </a:defRPr>
            </a:lvl4pPr>
            <a:lvl5pPr>
              <a:defRPr sz="2600">
                <a:latin typeface="TheSans UHH Bold Caps"/>
              </a:defRPr>
            </a:lvl5pPr>
          </a:lstStyle>
          <a:p>
            <a:pPr lvl="0"/>
            <a:r>
              <a:rPr lang="en-US"/>
              <a:t>Click to edit Master text styles</a:t>
            </a:r>
          </a:p>
        </p:txBody>
      </p:sp>
      <p:sp>
        <p:nvSpPr>
          <p:cNvPr id="12" name="Tabellenplatzhalter 11"/>
          <p:cNvSpPr>
            <a:spLocks noGrp="1"/>
          </p:cNvSpPr>
          <p:nvPr>
            <p:ph type="tbl" sz="quarter" idx="16" hasCustomPrompt="1"/>
          </p:nvPr>
        </p:nvSpPr>
        <p:spPr>
          <a:xfrm>
            <a:off x="4572000" y="1779662"/>
            <a:ext cx="4176713" cy="2879651"/>
          </a:xfrm>
          <a:prstGeom prst="rect">
            <a:avLst/>
          </a:prstGeom>
        </p:spPr>
        <p:txBody>
          <a:bodyPr>
            <a:normAutofit/>
          </a:bodyPr>
          <a:lstStyle>
            <a:lvl1pPr marL="0" indent="0">
              <a:buNone/>
              <a:defRPr sz="1400" b="0" i="0">
                <a:latin typeface="Arial" panose="020B0604020202020204" pitchFamily="34" charset="0"/>
                <a:cs typeface="Arial" panose="020B0604020202020204" pitchFamily="34" charset="0"/>
              </a:defRPr>
            </a:lvl1pPr>
          </a:lstStyle>
          <a:p>
            <a:r>
              <a:rPr lang="de-DE"/>
              <a:t>Tabelle mit Alternativtext</a:t>
            </a:r>
          </a:p>
        </p:txBody>
      </p:sp>
      <p:cxnSp>
        <p:nvCxnSpPr>
          <p:cNvPr id="6" name="Gerade Verbindung 5">
            <a:extLst>
              <a:ext uri="{C183D7F6-B498-43B3-948B-1728B52AA6E4}">
                <adec:decorative xmlns:adec="http://schemas.microsoft.com/office/drawing/2017/decorative" val="1"/>
              </a:ext>
            </a:extLst>
          </p:cNvPr>
          <p:cNvCxnSpPr/>
          <p:nvPr userDrawn="1"/>
        </p:nvCxnSpPr>
        <p:spPr>
          <a:xfrm>
            <a:off x="0" y="1059582"/>
            <a:ext cx="9144000" cy="0"/>
          </a:xfrm>
          <a:prstGeom prst="line">
            <a:avLst/>
          </a:prstGeom>
          <a:ln w="25400">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3" name="Datumsplatzhalter 2">
            <a:extLst>
              <a:ext uri="{FF2B5EF4-FFF2-40B4-BE49-F238E27FC236}">
                <a16:creationId xmlns:a16="http://schemas.microsoft.com/office/drawing/2014/main" id="{6A29C8C0-874D-ED42-B7AA-9341B574BE5A}"/>
              </a:ext>
            </a:extLst>
          </p:cNvPr>
          <p:cNvSpPr>
            <a:spLocks noGrp="1"/>
          </p:cNvSpPr>
          <p:nvPr>
            <p:ph type="dt" sz="half" idx="17"/>
          </p:nvPr>
        </p:nvSpPr>
        <p:spPr/>
        <p:txBody>
          <a:bodyPr/>
          <a:lstStyle/>
          <a:p>
            <a:fld id="{A63E5940-034A-194C-AEC2-CFB86198616E}" type="datetime1">
              <a:rPr lang="de-DE" smtClean="0"/>
              <a:pPr/>
              <a:t>09.03.2025</a:t>
            </a:fld>
            <a:endParaRPr lang="de-DE"/>
          </a:p>
        </p:txBody>
      </p:sp>
      <p:sp>
        <p:nvSpPr>
          <p:cNvPr id="4" name="Fußzeilenplatzhalter 3">
            <a:extLst>
              <a:ext uri="{FF2B5EF4-FFF2-40B4-BE49-F238E27FC236}">
                <a16:creationId xmlns:a16="http://schemas.microsoft.com/office/drawing/2014/main" id="{FBB6B01C-4FCF-CB4D-90CE-C326DBD9D207}"/>
              </a:ext>
            </a:extLst>
          </p:cNvPr>
          <p:cNvSpPr>
            <a:spLocks noGrp="1"/>
          </p:cNvSpPr>
          <p:nvPr>
            <p:ph type="ftr" sz="quarter" idx="18"/>
          </p:nvPr>
        </p:nvSpPr>
        <p:spPr/>
        <p:txBody>
          <a:bodyPr/>
          <a:lstStyle/>
          <a:p>
            <a:r>
              <a:rPr lang="de-DE"/>
              <a:t>Thema, Name des Referenten/der Referentin</a:t>
            </a:r>
          </a:p>
        </p:txBody>
      </p:sp>
      <p:sp>
        <p:nvSpPr>
          <p:cNvPr id="5" name="Foliennummernplatzhalter 4">
            <a:extLst>
              <a:ext uri="{FF2B5EF4-FFF2-40B4-BE49-F238E27FC236}">
                <a16:creationId xmlns:a16="http://schemas.microsoft.com/office/drawing/2014/main" id="{676C3BC2-5241-2242-9D91-48AF5119BBEB}"/>
              </a:ext>
            </a:extLst>
          </p:cNvPr>
          <p:cNvSpPr>
            <a:spLocks noGrp="1"/>
          </p:cNvSpPr>
          <p:nvPr>
            <p:ph type="sldNum" sz="quarter" idx="19"/>
          </p:nvPr>
        </p:nvSpPr>
        <p:spPr/>
        <p:txBody>
          <a:bodyPr/>
          <a:lstStyle/>
          <a:p>
            <a:fld id="{3E01A2B2-10AD-754B-9B4C-E5B6FED423D0}" type="slidenum">
              <a:rPr lang="de-DE" smtClean="0"/>
              <a:pPr/>
              <a:t>‹#›</a:t>
            </a:fld>
            <a:endParaRPr lang="de-DE"/>
          </a:p>
        </p:txBody>
      </p:sp>
    </p:spTree>
    <p:extLst>
      <p:ext uri="{BB962C8B-B14F-4D97-AF65-F5344CB8AC3E}">
        <p14:creationId xmlns:p14="http://schemas.microsoft.com/office/powerpoint/2010/main" val="21980136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Grafiken_Tabellen_Bilder_unischtbare_Headline">
    <p:spTree>
      <p:nvGrpSpPr>
        <p:cNvPr id="1" name=""/>
        <p:cNvGrpSpPr/>
        <p:nvPr/>
      </p:nvGrpSpPr>
      <p:grpSpPr>
        <a:xfrm>
          <a:off x="0" y="0"/>
          <a:ext cx="0" cy="0"/>
          <a:chOff x="0" y="0"/>
          <a:chExt cx="0" cy="0"/>
        </a:xfrm>
      </p:grpSpPr>
      <p:sp>
        <p:nvSpPr>
          <p:cNvPr id="15" name="Inhaltsplatzhalter 21"/>
          <p:cNvSpPr>
            <a:spLocks noGrp="1"/>
          </p:cNvSpPr>
          <p:nvPr>
            <p:ph sz="quarter" idx="13" hasCustomPrompt="1"/>
          </p:nvPr>
        </p:nvSpPr>
        <p:spPr>
          <a:xfrm>
            <a:off x="323528" y="1347614"/>
            <a:ext cx="8425185" cy="3312368"/>
          </a:xfrm>
          <a:prstGeom prst="rect">
            <a:avLst/>
          </a:prstGeom>
        </p:spPr>
        <p:txBody>
          <a:bodyPr>
            <a:noAutofit/>
          </a:bodyPr>
          <a:lstStyle>
            <a:lvl1pPr marL="0" indent="0">
              <a:buNone/>
              <a:defRPr sz="2000">
                <a:latin typeface="Arial" panose="020B0604020202020204" pitchFamily="34" charset="0"/>
                <a:cs typeface="Arial" panose="020B0604020202020204" pitchFamily="34" charset="0"/>
              </a:defRPr>
            </a:lvl1pPr>
            <a:lvl2pPr>
              <a:defRPr sz="2600">
                <a:latin typeface="TheSans UHH"/>
              </a:defRPr>
            </a:lvl2pPr>
            <a:lvl3pPr>
              <a:defRPr sz="2600">
                <a:latin typeface="TheSans UHH"/>
              </a:defRPr>
            </a:lvl3pPr>
            <a:lvl4pPr>
              <a:defRPr sz="2600">
                <a:latin typeface="TheSans UHH"/>
              </a:defRPr>
            </a:lvl4pPr>
            <a:lvl5pPr>
              <a:defRPr sz="2600">
                <a:latin typeface="TheSans UHH"/>
              </a:defRPr>
            </a:lvl5pPr>
          </a:lstStyle>
          <a:p>
            <a:pPr lvl="0"/>
            <a:r>
              <a:rPr lang="de-DE"/>
              <a:t>Grafiken, Tabellen, Bilder, etc. Bitte mit Alternativtext versehen.</a:t>
            </a:r>
          </a:p>
        </p:txBody>
      </p:sp>
      <p:cxnSp>
        <p:nvCxnSpPr>
          <p:cNvPr id="6" name="Gerade Verbindung 5">
            <a:extLst>
              <a:ext uri="{C183D7F6-B498-43B3-948B-1728B52AA6E4}">
                <adec:decorative xmlns:adec="http://schemas.microsoft.com/office/drawing/2017/decorative" val="1"/>
              </a:ext>
            </a:extLst>
          </p:cNvPr>
          <p:cNvCxnSpPr/>
          <p:nvPr userDrawn="1"/>
        </p:nvCxnSpPr>
        <p:spPr>
          <a:xfrm>
            <a:off x="0" y="1059582"/>
            <a:ext cx="9144000" cy="0"/>
          </a:xfrm>
          <a:prstGeom prst="line">
            <a:avLst/>
          </a:prstGeom>
          <a:ln w="25400">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 name="Datumsplatzhalter 1">
            <a:extLst>
              <a:ext uri="{FF2B5EF4-FFF2-40B4-BE49-F238E27FC236}">
                <a16:creationId xmlns:a16="http://schemas.microsoft.com/office/drawing/2014/main" id="{97F74627-F125-8D49-A3F9-96166A0B0D2C}"/>
              </a:ext>
            </a:extLst>
          </p:cNvPr>
          <p:cNvSpPr>
            <a:spLocks noGrp="1"/>
          </p:cNvSpPr>
          <p:nvPr>
            <p:ph type="dt" sz="half" idx="14"/>
          </p:nvPr>
        </p:nvSpPr>
        <p:spPr/>
        <p:txBody>
          <a:bodyPr/>
          <a:lstStyle/>
          <a:p>
            <a:fld id="{A63E5940-034A-194C-AEC2-CFB86198616E}" type="datetime1">
              <a:rPr lang="de-DE" smtClean="0"/>
              <a:pPr/>
              <a:t>09.03.2025</a:t>
            </a:fld>
            <a:endParaRPr lang="de-DE"/>
          </a:p>
        </p:txBody>
      </p:sp>
      <p:sp>
        <p:nvSpPr>
          <p:cNvPr id="3" name="Fußzeilenplatzhalter 2">
            <a:extLst>
              <a:ext uri="{FF2B5EF4-FFF2-40B4-BE49-F238E27FC236}">
                <a16:creationId xmlns:a16="http://schemas.microsoft.com/office/drawing/2014/main" id="{69BBD305-837C-0E41-BEBC-3280C7391E7E}"/>
              </a:ext>
            </a:extLst>
          </p:cNvPr>
          <p:cNvSpPr>
            <a:spLocks noGrp="1"/>
          </p:cNvSpPr>
          <p:nvPr>
            <p:ph type="ftr" sz="quarter" idx="15"/>
          </p:nvPr>
        </p:nvSpPr>
        <p:spPr/>
        <p:txBody>
          <a:bodyPr/>
          <a:lstStyle/>
          <a:p>
            <a:r>
              <a:rPr lang="de-DE"/>
              <a:t>Thema, Name des Referenten/der Referentin</a:t>
            </a:r>
          </a:p>
        </p:txBody>
      </p:sp>
      <p:sp>
        <p:nvSpPr>
          <p:cNvPr id="4" name="Foliennummernplatzhalter 3">
            <a:extLst>
              <a:ext uri="{FF2B5EF4-FFF2-40B4-BE49-F238E27FC236}">
                <a16:creationId xmlns:a16="http://schemas.microsoft.com/office/drawing/2014/main" id="{1B9C95E0-F0B8-9D41-8D2F-FD01943EF118}"/>
              </a:ext>
            </a:extLst>
          </p:cNvPr>
          <p:cNvSpPr>
            <a:spLocks noGrp="1"/>
          </p:cNvSpPr>
          <p:nvPr>
            <p:ph type="sldNum" sz="quarter" idx="16"/>
          </p:nvPr>
        </p:nvSpPr>
        <p:spPr/>
        <p:txBody>
          <a:bodyPr/>
          <a:lstStyle/>
          <a:p>
            <a:fld id="{3E01A2B2-10AD-754B-9B4C-E5B6FED423D0}" type="slidenum">
              <a:rPr lang="de-DE" smtClean="0"/>
              <a:pPr/>
              <a:t>‹#›</a:t>
            </a:fld>
            <a:endParaRPr lang="de-DE"/>
          </a:p>
        </p:txBody>
      </p:sp>
    </p:spTree>
    <p:extLst>
      <p:ext uri="{BB962C8B-B14F-4D97-AF65-F5344CB8AC3E}">
        <p14:creationId xmlns:p14="http://schemas.microsoft.com/office/powerpoint/2010/main" val="35025553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a_Kapitelfolie_einfarbiger_HG_Hellblau">
    <p:spTree>
      <p:nvGrpSpPr>
        <p:cNvPr id="1" name=""/>
        <p:cNvGrpSpPr/>
        <p:nvPr/>
      </p:nvGrpSpPr>
      <p:grpSpPr>
        <a:xfrm>
          <a:off x="0" y="0"/>
          <a:ext cx="0" cy="0"/>
          <a:chOff x="0" y="0"/>
          <a:chExt cx="0" cy="0"/>
        </a:xfrm>
      </p:grpSpPr>
      <p:sp>
        <p:nvSpPr>
          <p:cNvPr id="12" name="Rechteck 11">
            <a:extLst>
              <a:ext uri="{C183D7F6-B498-43B3-948B-1728B52AA6E4}">
                <adec:decorative xmlns:adec="http://schemas.microsoft.com/office/drawing/2017/decorative" val="1"/>
              </a:ext>
            </a:extLst>
          </p:cNvPr>
          <p:cNvSpPr/>
          <p:nvPr userDrawn="1"/>
        </p:nvSpPr>
        <p:spPr>
          <a:xfrm>
            <a:off x="0" y="1052006"/>
            <a:ext cx="9144000" cy="409149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de-DE" b="0" i="0">
              <a:latin typeface="Arial" panose="020B0604020202020204" pitchFamily="34" charset="0"/>
            </a:endParaRPr>
          </a:p>
        </p:txBody>
      </p:sp>
      <p:sp>
        <p:nvSpPr>
          <p:cNvPr id="6" name="Titel 1">
            <a:extLst>
              <a:ext uri="{FF2B5EF4-FFF2-40B4-BE49-F238E27FC236}">
                <a16:creationId xmlns:a16="http://schemas.microsoft.com/office/drawing/2014/main" id="{CA9E1338-AB7B-1147-B97A-34E5222669C5}"/>
              </a:ext>
            </a:extLst>
          </p:cNvPr>
          <p:cNvSpPr>
            <a:spLocks noGrp="1"/>
          </p:cNvSpPr>
          <p:nvPr>
            <p:ph type="title" hasCustomPrompt="1"/>
          </p:nvPr>
        </p:nvSpPr>
        <p:spPr>
          <a:xfrm>
            <a:off x="251520" y="3994928"/>
            <a:ext cx="8096400" cy="1015200"/>
          </a:xfrm>
          <a:prstGeom prst="rect">
            <a:avLst/>
          </a:prstGeom>
        </p:spPr>
        <p:txBody>
          <a:bodyPr/>
          <a:lstStyle>
            <a:lvl1pPr algn="l">
              <a:defRPr sz="2800" b="1" i="0">
                <a:solidFill>
                  <a:schemeClr val="bg1"/>
                </a:solidFill>
                <a:latin typeface="Arial" panose="020B0604020202020204" pitchFamily="34" charset="0"/>
                <a:cs typeface="Arial" panose="020B0604020202020204" pitchFamily="34" charset="0"/>
              </a:defRPr>
            </a:lvl1pPr>
          </a:lstStyle>
          <a:p>
            <a:r>
              <a:rPr lang="de-DE"/>
              <a:t>Hier steht die Headline des nachfolgenden Kapitels</a:t>
            </a:r>
          </a:p>
        </p:txBody>
      </p:sp>
      <p:cxnSp>
        <p:nvCxnSpPr>
          <p:cNvPr id="5" name="Gerade Verbindung 4">
            <a:extLst>
              <a:ext uri="{FF2B5EF4-FFF2-40B4-BE49-F238E27FC236}">
                <a16:creationId xmlns:a16="http://schemas.microsoft.com/office/drawing/2014/main" id="{5CCBDACE-4486-B244-AD82-ACBF86988F0D}"/>
              </a:ext>
              <a:ext uri="{C183D7F6-B498-43B3-948B-1728B52AA6E4}">
                <adec:decorative xmlns:adec="http://schemas.microsoft.com/office/drawing/2017/decorative" val="1"/>
              </a:ext>
            </a:extLst>
          </p:cNvPr>
          <p:cNvCxnSpPr/>
          <p:nvPr userDrawn="1"/>
        </p:nvCxnSpPr>
        <p:spPr>
          <a:xfrm>
            <a:off x="0" y="3988132"/>
            <a:ext cx="8172400" cy="0"/>
          </a:xfrm>
          <a:prstGeom prst="line">
            <a:avLst/>
          </a:prstGeom>
          <a:noFill/>
          <a:ln w="38100" cap="flat" cmpd="sng" algn="ctr">
            <a:solidFill>
              <a:schemeClr val="bg1"/>
            </a:solidFill>
            <a:prstDash val="solid"/>
          </a:ln>
          <a:effectLst/>
        </p:spPr>
      </p:cxnSp>
    </p:spTree>
    <p:extLst>
      <p:ext uri="{BB962C8B-B14F-4D97-AF65-F5344CB8AC3E}">
        <p14:creationId xmlns:p14="http://schemas.microsoft.com/office/powerpoint/2010/main" val="4254621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b_Kapitelfolie_einfarbiger_HG_weiß">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D2D5666D-DD08-FB4E-89E6-DDEBDE6DA779}"/>
              </a:ext>
            </a:extLst>
          </p:cNvPr>
          <p:cNvSpPr>
            <a:spLocks noGrp="1"/>
          </p:cNvSpPr>
          <p:nvPr>
            <p:ph type="title" hasCustomPrompt="1"/>
          </p:nvPr>
        </p:nvSpPr>
        <p:spPr>
          <a:xfrm>
            <a:off x="251520" y="3994928"/>
            <a:ext cx="8096400" cy="1015200"/>
          </a:xfrm>
          <a:prstGeom prst="rect">
            <a:avLst/>
          </a:prstGeom>
        </p:spPr>
        <p:txBody>
          <a:bodyPr/>
          <a:lstStyle>
            <a:lvl1pPr algn="l">
              <a:defRPr sz="2800" b="1" i="0">
                <a:solidFill>
                  <a:schemeClr val="tx1"/>
                </a:solidFill>
                <a:latin typeface="Arial" panose="020B0604020202020204" pitchFamily="34" charset="0"/>
                <a:cs typeface="Arial" panose="020B0604020202020204" pitchFamily="34" charset="0"/>
              </a:defRPr>
            </a:lvl1pPr>
          </a:lstStyle>
          <a:p>
            <a:r>
              <a:rPr lang="de-DE"/>
              <a:t>Hier steht die Headline des nachfolgenden Kapitels</a:t>
            </a:r>
          </a:p>
        </p:txBody>
      </p:sp>
      <p:cxnSp>
        <p:nvCxnSpPr>
          <p:cNvPr id="4" name="Gerade Verbindung 3">
            <a:extLst>
              <a:ext uri="{FF2B5EF4-FFF2-40B4-BE49-F238E27FC236}">
                <a16:creationId xmlns:a16="http://schemas.microsoft.com/office/drawing/2014/main" id="{84877466-D934-E94B-87D7-F45E77A43221}"/>
              </a:ext>
              <a:ext uri="{C183D7F6-B498-43B3-948B-1728B52AA6E4}">
                <adec:decorative xmlns:adec="http://schemas.microsoft.com/office/drawing/2017/decorative" val="1"/>
              </a:ext>
            </a:extLst>
          </p:cNvPr>
          <p:cNvCxnSpPr/>
          <p:nvPr userDrawn="1"/>
        </p:nvCxnSpPr>
        <p:spPr>
          <a:xfrm>
            <a:off x="0" y="3988132"/>
            <a:ext cx="8172400" cy="0"/>
          </a:xfrm>
          <a:prstGeom prst="line">
            <a:avLst/>
          </a:prstGeom>
          <a:noFill/>
          <a:ln w="38100" cap="flat" cmpd="sng" algn="ctr">
            <a:solidFill>
              <a:schemeClr val="tx1"/>
            </a:solidFill>
            <a:prstDash val="solid"/>
          </a:ln>
          <a:effectLst/>
        </p:spPr>
      </p:cxnSp>
    </p:spTree>
    <p:extLst>
      <p:ext uri="{BB962C8B-B14F-4D97-AF65-F5344CB8AC3E}">
        <p14:creationId xmlns:p14="http://schemas.microsoft.com/office/powerpoint/2010/main" val="35574016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Leerseite_unsichtbare_Headline">
    <p:spTree>
      <p:nvGrpSpPr>
        <p:cNvPr id="1" name=""/>
        <p:cNvGrpSpPr/>
        <p:nvPr/>
      </p:nvGrpSpPr>
      <p:grpSpPr>
        <a:xfrm>
          <a:off x="0" y="0"/>
          <a:ext cx="0" cy="0"/>
          <a:chOff x="0" y="0"/>
          <a:chExt cx="0" cy="0"/>
        </a:xfrm>
      </p:grpSpPr>
      <p:sp>
        <p:nvSpPr>
          <p:cNvPr id="7" name="Titel 1" hidden="1">
            <a:extLst>
              <a:ext uri="{FF2B5EF4-FFF2-40B4-BE49-F238E27FC236}">
                <a16:creationId xmlns:a16="http://schemas.microsoft.com/office/drawing/2014/main" id="{CBFE5B7B-3B95-C043-BB34-2A277601CB10}"/>
              </a:ext>
            </a:extLst>
          </p:cNvPr>
          <p:cNvSpPr>
            <a:spLocks noGrp="1"/>
          </p:cNvSpPr>
          <p:nvPr>
            <p:ph type="title" hasCustomPrompt="1"/>
          </p:nvPr>
        </p:nvSpPr>
        <p:spPr>
          <a:xfrm>
            <a:off x="214768" y="1203598"/>
            <a:ext cx="8533695" cy="503882"/>
          </a:xfrm>
          <a:prstGeom prst="rect">
            <a:avLst/>
          </a:prstGeom>
        </p:spPr>
        <p:txBody>
          <a:bodyPr/>
          <a:lstStyle>
            <a:lvl1pPr algn="l">
              <a:defRPr sz="2600" b="0" i="0">
                <a:solidFill>
                  <a:schemeClr val="tx1"/>
                </a:solidFill>
                <a:latin typeface="Arial" panose="020B0604020202020204" pitchFamily="34" charset="0"/>
                <a:cs typeface="Arial" panose="020B0604020202020204" pitchFamily="34" charset="0"/>
              </a:defRPr>
            </a:lvl1pPr>
          </a:lstStyle>
          <a:p>
            <a:r>
              <a:rPr lang="de-DE"/>
              <a:t>Hier steht die Folien-Überschrift</a:t>
            </a:r>
          </a:p>
        </p:txBody>
      </p:sp>
      <p:cxnSp>
        <p:nvCxnSpPr>
          <p:cNvPr id="6" name="Gerade Verbindung 5">
            <a:extLst>
              <a:ext uri="{C183D7F6-B498-43B3-948B-1728B52AA6E4}">
                <adec:decorative xmlns:adec="http://schemas.microsoft.com/office/drawing/2017/decorative" val="1"/>
              </a:ext>
            </a:extLst>
          </p:cNvPr>
          <p:cNvCxnSpPr/>
          <p:nvPr userDrawn="1"/>
        </p:nvCxnSpPr>
        <p:spPr>
          <a:xfrm>
            <a:off x="0" y="1059582"/>
            <a:ext cx="9144000" cy="0"/>
          </a:xfrm>
          <a:prstGeom prst="line">
            <a:avLst/>
          </a:prstGeom>
          <a:ln w="25400">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 name="Datumsplatzhalter 1">
            <a:extLst>
              <a:ext uri="{FF2B5EF4-FFF2-40B4-BE49-F238E27FC236}">
                <a16:creationId xmlns:a16="http://schemas.microsoft.com/office/drawing/2014/main" id="{42BD08BA-13EA-E54B-84CB-D68FE554512F}"/>
              </a:ext>
            </a:extLst>
          </p:cNvPr>
          <p:cNvSpPr>
            <a:spLocks noGrp="1"/>
          </p:cNvSpPr>
          <p:nvPr>
            <p:ph type="dt" sz="half" idx="10"/>
          </p:nvPr>
        </p:nvSpPr>
        <p:spPr/>
        <p:txBody>
          <a:bodyPr/>
          <a:lstStyle/>
          <a:p>
            <a:fld id="{A63E5940-034A-194C-AEC2-CFB86198616E}" type="datetime1">
              <a:rPr lang="de-DE" smtClean="0"/>
              <a:pPr/>
              <a:t>09.03.2025</a:t>
            </a:fld>
            <a:endParaRPr lang="de-DE"/>
          </a:p>
        </p:txBody>
      </p:sp>
      <p:sp>
        <p:nvSpPr>
          <p:cNvPr id="3" name="Fußzeilenplatzhalter 2">
            <a:extLst>
              <a:ext uri="{FF2B5EF4-FFF2-40B4-BE49-F238E27FC236}">
                <a16:creationId xmlns:a16="http://schemas.microsoft.com/office/drawing/2014/main" id="{B9531825-4A1E-E045-B431-45CE2BEDC998}"/>
              </a:ext>
            </a:extLst>
          </p:cNvPr>
          <p:cNvSpPr>
            <a:spLocks noGrp="1"/>
          </p:cNvSpPr>
          <p:nvPr>
            <p:ph type="ftr" sz="quarter" idx="11"/>
          </p:nvPr>
        </p:nvSpPr>
        <p:spPr/>
        <p:txBody>
          <a:bodyPr/>
          <a:lstStyle/>
          <a:p>
            <a:r>
              <a:rPr lang="de-DE"/>
              <a:t>Thema, Name des Referenten/der Referentin</a:t>
            </a:r>
          </a:p>
        </p:txBody>
      </p:sp>
      <p:sp>
        <p:nvSpPr>
          <p:cNvPr id="4" name="Foliennummernplatzhalter 3">
            <a:extLst>
              <a:ext uri="{FF2B5EF4-FFF2-40B4-BE49-F238E27FC236}">
                <a16:creationId xmlns:a16="http://schemas.microsoft.com/office/drawing/2014/main" id="{406C2600-20BB-F048-B90E-34135BB72B26}"/>
              </a:ext>
            </a:extLst>
          </p:cNvPr>
          <p:cNvSpPr>
            <a:spLocks noGrp="1"/>
          </p:cNvSpPr>
          <p:nvPr>
            <p:ph type="sldNum" sz="quarter" idx="12"/>
          </p:nvPr>
        </p:nvSpPr>
        <p:spPr/>
        <p:txBody>
          <a:bodyPr/>
          <a:lstStyle/>
          <a:p>
            <a:fld id="{3E01A2B2-10AD-754B-9B4C-E5B6FED423D0}" type="slidenum">
              <a:rPr lang="de-DE" smtClean="0"/>
              <a:pPr/>
              <a:t>‹#›</a:t>
            </a:fld>
            <a:endParaRPr lang="de-DE"/>
          </a:p>
        </p:txBody>
      </p:sp>
    </p:spTree>
    <p:extLst>
      <p:ext uri="{BB962C8B-B14F-4D97-AF65-F5344CB8AC3E}">
        <p14:creationId xmlns:p14="http://schemas.microsoft.com/office/powerpoint/2010/main" val="26811678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Leerseite_unsichtbare_Headline">
    <p:spTree>
      <p:nvGrpSpPr>
        <p:cNvPr id="1" name=""/>
        <p:cNvGrpSpPr/>
        <p:nvPr/>
      </p:nvGrpSpPr>
      <p:grpSpPr>
        <a:xfrm>
          <a:off x="0" y="0"/>
          <a:ext cx="0" cy="0"/>
          <a:chOff x="0" y="0"/>
          <a:chExt cx="0" cy="0"/>
        </a:xfrm>
      </p:grpSpPr>
      <p:sp>
        <p:nvSpPr>
          <p:cNvPr id="7" name="Titel 1" hidden="1">
            <a:extLst>
              <a:ext uri="{FF2B5EF4-FFF2-40B4-BE49-F238E27FC236}">
                <a16:creationId xmlns:a16="http://schemas.microsoft.com/office/drawing/2014/main" id="{CBFE5B7B-3B95-C043-BB34-2A277601CB10}"/>
              </a:ext>
            </a:extLst>
          </p:cNvPr>
          <p:cNvSpPr>
            <a:spLocks noGrp="1"/>
          </p:cNvSpPr>
          <p:nvPr>
            <p:ph type="title" hasCustomPrompt="1"/>
          </p:nvPr>
        </p:nvSpPr>
        <p:spPr>
          <a:xfrm>
            <a:off x="214768" y="1203598"/>
            <a:ext cx="8533695" cy="503882"/>
          </a:xfrm>
          <a:prstGeom prst="rect">
            <a:avLst/>
          </a:prstGeom>
        </p:spPr>
        <p:txBody>
          <a:bodyPr/>
          <a:lstStyle>
            <a:lvl1pPr algn="l">
              <a:defRPr sz="2600" b="0" i="0">
                <a:solidFill>
                  <a:schemeClr val="tx1"/>
                </a:solidFill>
                <a:latin typeface="Arial" panose="020B0604020202020204" pitchFamily="34" charset="0"/>
                <a:cs typeface="Arial" panose="020B0604020202020204" pitchFamily="34" charset="0"/>
              </a:defRPr>
            </a:lvl1pPr>
          </a:lstStyle>
          <a:p>
            <a:r>
              <a:rPr lang="de-DE"/>
              <a:t>Hier steht die Folien-Überschrift</a:t>
            </a:r>
          </a:p>
        </p:txBody>
      </p:sp>
      <p:cxnSp>
        <p:nvCxnSpPr>
          <p:cNvPr id="6" name="Gerade Verbindung 5">
            <a:extLst>
              <a:ext uri="{C183D7F6-B498-43B3-948B-1728B52AA6E4}">
                <adec:decorative xmlns:adec="http://schemas.microsoft.com/office/drawing/2017/decorative" val="1"/>
              </a:ext>
            </a:extLst>
          </p:cNvPr>
          <p:cNvCxnSpPr/>
          <p:nvPr userDrawn="1"/>
        </p:nvCxnSpPr>
        <p:spPr>
          <a:xfrm>
            <a:off x="0" y="1059582"/>
            <a:ext cx="9144000" cy="0"/>
          </a:xfrm>
          <a:prstGeom prst="line">
            <a:avLst/>
          </a:prstGeom>
          <a:ln w="25400">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 name="Datumsplatzhalter 1">
            <a:extLst>
              <a:ext uri="{FF2B5EF4-FFF2-40B4-BE49-F238E27FC236}">
                <a16:creationId xmlns:a16="http://schemas.microsoft.com/office/drawing/2014/main" id="{42BD08BA-13EA-E54B-84CB-D68FE554512F}"/>
              </a:ext>
            </a:extLst>
          </p:cNvPr>
          <p:cNvSpPr>
            <a:spLocks noGrp="1"/>
          </p:cNvSpPr>
          <p:nvPr>
            <p:ph type="dt" sz="half" idx="10"/>
          </p:nvPr>
        </p:nvSpPr>
        <p:spPr/>
        <p:txBody>
          <a:bodyPr/>
          <a:lstStyle/>
          <a:p>
            <a:fld id="{A63E5940-034A-194C-AEC2-CFB86198616E}" type="datetime1">
              <a:rPr lang="de-DE" smtClean="0"/>
              <a:pPr/>
              <a:t>09.03.2025</a:t>
            </a:fld>
            <a:endParaRPr lang="de-DE"/>
          </a:p>
        </p:txBody>
      </p:sp>
      <p:sp>
        <p:nvSpPr>
          <p:cNvPr id="3" name="Fußzeilenplatzhalter 2">
            <a:extLst>
              <a:ext uri="{FF2B5EF4-FFF2-40B4-BE49-F238E27FC236}">
                <a16:creationId xmlns:a16="http://schemas.microsoft.com/office/drawing/2014/main" id="{B9531825-4A1E-E045-B431-45CE2BEDC998}"/>
              </a:ext>
            </a:extLst>
          </p:cNvPr>
          <p:cNvSpPr>
            <a:spLocks noGrp="1"/>
          </p:cNvSpPr>
          <p:nvPr>
            <p:ph type="ftr" sz="quarter" idx="11"/>
          </p:nvPr>
        </p:nvSpPr>
        <p:spPr/>
        <p:txBody>
          <a:bodyPr/>
          <a:lstStyle/>
          <a:p>
            <a:r>
              <a:rPr lang="de-DE"/>
              <a:t>Thema, Name des Referenten/der Referentin</a:t>
            </a:r>
          </a:p>
        </p:txBody>
      </p:sp>
      <p:sp>
        <p:nvSpPr>
          <p:cNvPr id="4" name="Foliennummernplatzhalter 3">
            <a:extLst>
              <a:ext uri="{FF2B5EF4-FFF2-40B4-BE49-F238E27FC236}">
                <a16:creationId xmlns:a16="http://schemas.microsoft.com/office/drawing/2014/main" id="{406C2600-20BB-F048-B90E-34135BB72B26}"/>
              </a:ext>
            </a:extLst>
          </p:cNvPr>
          <p:cNvSpPr>
            <a:spLocks noGrp="1"/>
          </p:cNvSpPr>
          <p:nvPr>
            <p:ph type="sldNum" sz="quarter" idx="12"/>
          </p:nvPr>
        </p:nvSpPr>
        <p:spPr/>
        <p:txBody>
          <a:bodyPr/>
          <a:lstStyle/>
          <a:p>
            <a:fld id="{3E01A2B2-10AD-754B-9B4C-E5B6FED423D0}" type="slidenum">
              <a:rPr lang="de-DE" smtClean="0"/>
              <a:pPr/>
              <a:t>‹#›</a:t>
            </a:fld>
            <a:endParaRPr lang="de-DE"/>
          </a:p>
        </p:txBody>
      </p:sp>
      <p:pic>
        <p:nvPicPr>
          <p:cNvPr id="8" name="Grafik 7" descr="Ein Bild, das Text enthält.&#10;&#10;Automatisch generierte Beschreibung">
            <a:extLst>
              <a:ext uri="{FF2B5EF4-FFF2-40B4-BE49-F238E27FC236}">
                <a16:creationId xmlns:a16="http://schemas.microsoft.com/office/drawing/2014/main" id="{F95A0183-0B8B-F544-8725-D89E8A90E0A6}"/>
              </a:ext>
            </a:extLst>
          </p:cNvPr>
          <p:cNvPicPr>
            <a:picLocks noChangeAspect="1"/>
          </p:cNvPicPr>
          <p:nvPr userDrawn="1"/>
        </p:nvPicPr>
        <p:blipFill>
          <a:blip r:embed="rId2"/>
          <a:stretch>
            <a:fillRect/>
          </a:stretch>
        </p:blipFill>
        <p:spPr>
          <a:xfrm>
            <a:off x="323850" y="1932777"/>
            <a:ext cx="2868462" cy="1980000"/>
          </a:xfrm>
          <a:prstGeom prst="rect">
            <a:avLst/>
          </a:prstGeom>
        </p:spPr>
      </p:pic>
      <p:sp>
        <p:nvSpPr>
          <p:cNvPr id="9" name="Textplatzhalter 9">
            <a:extLst>
              <a:ext uri="{FF2B5EF4-FFF2-40B4-BE49-F238E27FC236}">
                <a16:creationId xmlns:a16="http://schemas.microsoft.com/office/drawing/2014/main" id="{0FD2F058-5DDA-564D-817E-143ECB6F4B80}"/>
              </a:ext>
            </a:extLst>
          </p:cNvPr>
          <p:cNvSpPr>
            <a:spLocks noGrp="1"/>
          </p:cNvSpPr>
          <p:nvPr>
            <p:ph type="body" sz="quarter" idx="14" hasCustomPrompt="1"/>
          </p:nvPr>
        </p:nvSpPr>
        <p:spPr>
          <a:xfrm>
            <a:off x="3419872" y="1765020"/>
            <a:ext cx="5328591" cy="2304253"/>
          </a:xfrm>
          <a:prstGeom prst="rect">
            <a:avLst/>
          </a:prstGeom>
        </p:spPr>
        <p:txBody>
          <a:bodyPr>
            <a:normAutofit/>
          </a:bodyPr>
          <a:lstStyle>
            <a:lvl1pPr marL="0" indent="0">
              <a:buNone/>
              <a:defRPr sz="2000">
                <a:latin typeface="Arial" panose="020B0604020202020204" pitchFamily="34" charset="0"/>
                <a:cs typeface="Arial" panose="020B0604020202020204" pitchFamily="34" charset="0"/>
              </a:defRPr>
            </a:lvl1pPr>
            <a:lvl2pPr>
              <a:defRPr sz="2600">
                <a:latin typeface="TheSans UHH Bold Caps"/>
              </a:defRPr>
            </a:lvl2pPr>
            <a:lvl3pPr>
              <a:defRPr sz="2600">
                <a:latin typeface="TheSans UHH Bold Caps"/>
              </a:defRPr>
            </a:lvl3pPr>
            <a:lvl4pPr>
              <a:defRPr sz="2600">
                <a:latin typeface="TheSans UHH Bold Caps"/>
              </a:defRPr>
            </a:lvl4pPr>
            <a:lvl5pPr>
              <a:defRPr sz="2600">
                <a:latin typeface="TheSans UHH Bold Caps"/>
              </a:defRPr>
            </a:lvl5pPr>
          </a:lstStyle>
          <a:p>
            <a:pPr lvl="0"/>
            <a:r>
              <a:rPr lang="en-GB" noProof="0"/>
              <a:t>This project is part of the “</a:t>
            </a:r>
            <a:r>
              <a:rPr lang="en-GB" noProof="0" err="1"/>
              <a:t>Qualitätsoffensive</a:t>
            </a:r>
            <a:r>
              <a:rPr lang="en-GB" noProof="0"/>
              <a:t> </a:t>
            </a:r>
            <a:r>
              <a:rPr lang="en-GB" noProof="0" err="1"/>
              <a:t>Lehrerbildung</a:t>
            </a:r>
            <a:r>
              <a:rPr lang="en-GB" noProof="0"/>
              <a:t>”, a joint initiative of the Federal Government and the Länder which aims to improve the quality of teacher training. The programme is funded by the Federal Ministry of Education and Research. The authors are responsible for the content of this publication.</a:t>
            </a:r>
          </a:p>
        </p:txBody>
      </p:sp>
    </p:spTree>
    <p:extLst>
      <p:ext uri="{BB962C8B-B14F-4D97-AF65-F5344CB8AC3E}">
        <p14:creationId xmlns:p14="http://schemas.microsoft.com/office/powerpoint/2010/main" val="35132299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3DECF-C182-12A1-00A6-DAA57C6821EE}"/>
              </a:ext>
            </a:extLst>
          </p:cNvPr>
          <p:cNvSpPr>
            <a:spLocks noGrp="1"/>
          </p:cNvSpPr>
          <p:nvPr>
            <p:ph type="ctrTitle"/>
          </p:nvPr>
        </p:nvSpPr>
        <p:spPr>
          <a:xfrm>
            <a:off x="1143000" y="841375"/>
            <a:ext cx="6858000" cy="1790700"/>
          </a:xfrm>
        </p:spPr>
        <p:txBody>
          <a:bodyPr anchor="b"/>
          <a:lstStyle>
            <a:lvl1pPr algn="ctr">
              <a:defRPr sz="6000"/>
            </a:lvl1pPr>
          </a:lstStyle>
          <a:p>
            <a:r>
              <a:rPr lang="en-GB"/>
              <a:t>Click to edit Master title style</a:t>
            </a:r>
            <a:endParaRPr lang="en-DE"/>
          </a:p>
        </p:txBody>
      </p:sp>
      <p:sp>
        <p:nvSpPr>
          <p:cNvPr id="3" name="Subtitle 2">
            <a:extLst>
              <a:ext uri="{FF2B5EF4-FFF2-40B4-BE49-F238E27FC236}">
                <a16:creationId xmlns:a16="http://schemas.microsoft.com/office/drawing/2014/main" id="{EEC92AB6-4C03-E174-C9D8-8C3FFC63B9FD}"/>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E"/>
          </a:p>
        </p:txBody>
      </p:sp>
      <p:sp>
        <p:nvSpPr>
          <p:cNvPr id="4" name="Date Placeholder 3">
            <a:extLst>
              <a:ext uri="{FF2B5EF4-FFF2-40B4-BE49-F238E27FC236}">
                <a16:creationId xmlns:a16="http://schemas.microsoft.com/office/drawing/2014/main" id="{3846813D-CB5F-50C6-9758-3DBC411052DE}"/>
              </a:ext>
            </a:extLst>
          </p:cNvPr>
          <p:cNvSpPr>
            <a:spLocks noGrp="1"/>
          </p:cNvSpPr>
          <p:nvPr>
            <p:ph type="dt" sz="half" idx="10"/>
          </p:nvPr>
        </p:nvSpPr>
        <p:spPr/>
        <p:txBody>
          <a:bodyPr/>
          <a:lstStyle/>
          <a:p>
            <a:fld id="{9F07B051-8A93-4245-ACBE-A6A27F3FB36A}" type="datetimeFigureOut">
              <a:rPr lang="en-DE" smtClean="0"/>
              <a:t>09/03/2025</a:t>
            </a:fld>
            <a:endParaRPr lang="en-DE"/>
          </a:p>
        </p:txBody>
      </p:sp>
      <p:sp>
        <p:nvSpPr>
          <p:cNvPr id="5" name="Footer Placeholder 4">
            <a:extLst>
              <a:ext uri="{FF2B5EF4-FFF2-40B4-BE49-F238E27FC236}">
                <a16:creationId xmlns:a16="http://schemas.microsoft.com/office/drawing/2014/main" id="{2EBEFDCB-B764-D27C-6848-869BEF60E919}"/>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88BA266B-18A3-98A2-1125-6A34C9AF3E72}"/>
              </a:ext>
            </a:extLst>
          </p:cNvPr>
          <p:cNvSpPr>
            <a:spLocks noGrp="1"/>
          </p:cNvSpPr>
          <p:nvPr>
            <p:ph type="sldNum" sz="quarter" idx="12"/>
          </p:nvPr>
        </p:nvSpPr>
        <p:spPr/>
        <p:txBody>
          <a:bodyPr/>
          <a:lstStyle/>
          <a:p>
            <a:fld id="{76546E5C-71AB-4F2B-9CAD-25CABE6141FF}" type="slidenum">
              <a:rPr lang="en-DE" smtClean="0"/>
              <a:t>‹#›</a:t>
            </a:fld>
            <a:endParaRPr lang="en-DE"/>
          </a:p>
        </p:txBody>
      </p:sp>
    </p:spTree>
    <p:extLst>
      <p:ext uri="{BB962C8B-B14F-4D97-AF65-F5344CB8AC3E}">
        <p14:creationId xmlns:p14="http://schemas.microsoft.com/office/powerpoint/2010/main" val="30846799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2BF33-616F-524D-A321-AE16E8727AA7}"/>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0AF4E096-880B-7E99-EFCA-5C4A2E4DA2C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C518BC2A-DB23-33B4-9DB3-E4A6F3BD0A62}"/>
              </a:ext>
            </a:extLst>
          </p:cNvPr>
          <p:cNvSpPr>
            <a:spLocks noGrp="1"/>
          </p:cNvSpPr>
          <p:nvPr>
            <p:ph type="dt" sz="half" idx="10"/>
          </p:nvPr>
        </p:nvSpPr>
        <p:spPr/>
        <p:txBody>
          <a:bodyPr/>
          <a:lstStyle/>
          <a:p>
            <a:fld id="{9F07B051-8A93-4245-ACBE-A6A27F3FB36A}" type="datetimeFigureOut">
              <a:rPr lang="en-DE" smtClean="0"/>
              <a:t>09/03/2025</a:t>
            </a:fld>
            <a:endParaRPr lang="en-DE"/>
          </a:p>
        </p:txBody>
      </p:sp>
      <p:sp>
        <p:nvSpPr>
          <p:cNvPr id="5" name="Footer Placeholder 4">
            <a:extLst>
              <a:ext uri="{FF2B5EF4-FFF2-40B4-BE49-F238E27FC236}">
                <a16:creationId xmlns:a16="http://schemas.microsoft.com/office/drawing/2014/main" id="{67FA5CBE-5B63-3E9F-F09E-1E1A0BB8FE1C}"/>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F67312D3-86AC-B19C-6ACD-BA4D6BD2631B}"/>
              </a:ext>
            </a:extLst>
          </p:cNvPr>
          <p:cNvSpPr>
            <a:spLocks noGrp="1"/>
          </p:cNvSpPr>
          <p:nvPr>
            <p:ph type="sldNum" sz="quarter" idx="12"/>
          </p:nvPr>
        </p:nvSpPr>
        <p:spPr/>
        <p:txBody>
          <a:bodyPr/>
          <a:lstStyle/>
          <a:p>
            <a:fld id="{76546E5C-71AB-4F2B-9CAD-25CABE6141FF}" type="slidenum">
              <a:rPr lang="en-DE" smtClean="0"/>
              <a:t>‹#›</a:t>
            </a:fld>
            <a:endParaRPr lang="en-DE"/>
          </a:p>
        </p:txBody>
      </p:sp>
    </p:spTree>
    <p:extLst>
      <p:ext uri="{BB962C8B-B14F-4D97-AF65-F5344CB8AC3E}">
        <p14:creationId xmlns:p14="http://schemas.microsoft.com/office/powerpoint/2010/main" val="2520979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elfolie_zwei_Bilder">
    <p:spTree>
      <p:nvGrpSpPr>
        <p:cNvPr id="1" name=""/>
        <p:cNvGrpSpPr/>
        <p:nvPr/>
      </p:nvGrpSpPr>
      <p:grpSpPr>
        <a:xfrm>
          <a:off x="0" y="0"/>
          <a:ext cx="0" cy="0"/>
          <a:chOff x="0" y="0"/>
          <a:chExt cx="0" cy="0"/>
        </a:xfrm>
      </p:grpSpPr>
      <p:sp>
        <p:nvSpPr>
          <p:cNvPr id="21" name="Textplatzhalter 13">
            <a:extLst>
              <a:ext uri="{FF2B5EF4-FFF2-40B4-BE49-F238E27FC236}">
                <a16:creationId xmlns:a16="http://schemas.microsoft.com/office/drawing/2014/main" id="{1DDD041E-DBF9-6D48-993C-62DD3D91D74F}"/>
              </a:ext>
            </a:extLst>
          </p:cNvPr>
          <p:cNvSpPr>
            <a:spLocks noGrp="1"/>
          </p:cNvSpPr>
          <p:nvPr>
            <p:ph type="body" sz="quarter" idx="10" hasCustomPrompt="1"/>
          </p:nvPr>
        </p:nvSpPr>
        <p:spPr>
          <a:xfrm>
            <a:off x="250825" y="3579862"/>
            <a:ext cx="4395258" cy="370800"/>
          </a:xfrm>
          <a:prstGeom prst="rect">
            <a:avLst/>
          </a:prstGeom>
        </p:spPr>
        <p:txBody>
          <a:bodyPr vert="horz"/>
          <a:lstStyle>
            <a:lvl1pPr marL="0" indent="0">
              <a:buNone/>
              <a:defRPr sz="1700" b="0" i="0">
                <a:solidFill>
                  <a:schemeClr val="tx1"/>
                </a:solidFill>
                <a:latin typeface="Arial" panose="020B0604020202020204" pitchFamily="34" charset="0"/>
                <a:cs typeface="Arial" panose="020B0604020202020204" pitchFamily="34" charset="0"/>
              </a:defRPr>
            </a:lvl1pPr>
            <a:lvl2pPr marL="457200" indent="0">
              <a:buNone/>
              <a:defRPr sz="2000">
                <a:solidFill>
                  <a:srgbClr val="FFFFFF"/>
                </a:solidFill>
                <a:latin typeface="TheSans Uhh Bold Caps"/>
                <a:cs typeface="TheSans Uhh Bold Caps"/>
              </a:defRPr>
            </a:lvl2pPr>
            <a:lvl3pPr marL="914400" indent="0">
              <a:buNone/>
              <a:defRPr sz="2000">
                <a:solidFill>
                  <a:srgbClr val="FFFFFF"/>
                </a:solidFill>
                <a:latin typeface="TheSans Uhh Bold Caps"/>
                <a:cs typeface="TheSans Uhh Bold Caps"/>
              </a:defRPr>
            </a:lvl3pPr>
            <a:lvl4pPr marL="1371600" indent="0">
              <a:buNone/>
              <a:defRPr sz="2000">
                <a:solidFill>
                  <a:srgbClr val="FFFFFF"/>
                </a:solidFill>
                <a:latin typeface="TheSans Uhh Bold Caps"/>
                <a:cs typeface="TheSans Uhh Bold Caps"/>
              </a:defRPr>
            </a:lvl4pPr>
            <a:lvl5pPr marL="1828800" indent="0">
              <a:buNone/>
              <a:defRPr sz="2000">
                <a:solidFill>
                  <a:srgbClr val="FFFFFF"/>
                </a:solidFill>
                <a:latin typeface="TheSans Uhh Bold Caps"/>
                <a:cs typeface="TheSans Uhh Bold Caps"/>
              </a:defRPr>
            </a:lvl5pPr>
          </a:lstStyle>
          <a:p>
            <a:pPr lvl="0"/>
            <a:r>
              <a:rPr lang="de-DE"/>
              <a:t>Name des Referenten/der Referentin</a:t>
            </a:r>
          </a:p>
        </p:txBody>
      </p:sp>
      <p:sp>
        <p:nvSpPr>
          <p:cNvPr id="20" name="Titel 1">
            <a:extLst>
              <a:ext uri="{FF2B5EF4-FFF2-40B4-BE49-F238E27FC236}">
                <a16:creationId xmlns:a16="http://schemas.microsoft.com/office/drawing/2014/main" id="{33F5C484-EF40-FE47-9DFE-5167591A751D}"/>
              </a:ext>
            </a:extLst>
          </p:cNvPr>
          <p:cNvSpPr>
            <a:spLocks noGrp="1"/>
          </p:cNvSpPr>
          <p:nvPr>
            <p:ph type="title" hasCustomPrompt="1"/>
          </p:nvPr>
        </p:nvSpPr>
        <p:spPr>
          <a:xfrm>
            <a:off x="251520" y="3994928"/>
            <a:ext cx="8096400" cy="1015200"/>
          </a:xfrm>
          <a:prstGeom prst="rect">
            <a:avLst/>
          </a:prstGeom>
        </p:spPr>
        <p:txBody>
          <a:bodyPr/>
          <a:lstStyle>
            <a:lvl1pPr algn="l">
              <a:defRPr sz="2800" b="1" i="0">
                <a:solidFill>
                  <a:schemeClr val="tx1"/>
                </a:solidFill>
                <a:latin typeface="Arial" panose="020B0604020202020204" pitchFamily="34" charset="0"/>
                <a:cs typeface="Arial" panose="020B0604020202020204" pitchFamily="34" charset="0"/>
              </a:defRPr>
            </a:lvl1pPr>
          </a:lstStyle>
          <a:p>
            <a:r>
              <a:rPr lang="de-DE"/>
              <a:t>Dies ist ein Blindtext. Hier steht die Headline oder der Name der Veranstaltung</a:t>
            </a:r>
          </a:p>
        </p:txBody>
      </p:sp>
      <p:pic>
        <p:nvPicPr>
          <p:cNvPr id="9" name="background-84678_1920.jpg">
            <a:extLst>
              <a:ext uri="{C183D7F6-B498-43B3-948B-1728B52AA6E4}">
                <adec:decorative xmlns:adec="http://schemas.microsoft.com/office/drawing/2017/decorative" val="1"/>
              </a:ext>
            </a:extLst>
          </p:cNvPr>
          <p:cNvPicPr>
            <a:picLocks noChangeAspect="1"/>
          </p:cNvPicPr>
          <p:nvPr userDrawn="1"/>
        </p:nvPicPr>
        <p:blipFill rotWithShape="1">
          <a:blip r:embed="rId2" r:link="rId3">
            <a:extLst>
              <a:ext uri="{28A0092B-C50C-407E-A947-70E740481C1C}">
                <a14:useLocalDpi xmlns:a14="http://schemas.microsoft.com/office/drawing/2010/main" val="0"/>
              </a:ext>
            </a:extLst>
          </a:blip>
          <a:srcRect l="11847" r="-1" b="35838"/>
          <a:stretch>
            <a:fillRect/>
          </a:stretch>
        </p:blipFill>
        <p:spPr>
          <a:xfrm>
            <a:off x="-1" y="1052007"/>
            <a:ext cx="4497917" cy="2455340"/>
          </a:xfrm>
          <a:prstGeom prst="rect">
            <a:avLst/>
          </a:prstGeom>
        </p:spPr>
      </p:pic>
      <p:pic>
        <p:nvPicPr>
          <p:cNvPr id="10" name="background-84678_1920.jpg">
            <a:extLst>
              <a:ext uri="{C183D7F6-B498-43B3-948B-1728B52AA6E4}">
                <adec:decorative xmlns:adec="http://schemas.microsoft.com/office/drawing/2017/decorative" val="1"/>
              </a:ext>
            </a:extLst>
          </p:cNvPr>
          <p:cNvPicPr>
            <a:picLocks noChangeAspect="1"/>
          </p:cNvPicPr>
          <p:nvPr userDrawn="1"/>
        </p:nvPicPr>
        <p:blipFill rotWithShape="1">
          <a:blip r:embed="rId4" r:link="rId5">
            <a:extLst>
              <a:ext uri="{28A0092B-C50C-407E-A947-70E740481C1C}">
                <a14:useLocalDpi xmlns:a14="http://schemas.microsoft.com/office/drawing/2010/main" val="0"/>
              </a:ext>
            </a:extLst>
          </a:blip>
          <a:srcRect r="21458" b="35496"/>
          <a:stretch>
            <a:fillRect/>
          </a:stretch>
        </p:blipFill>
        <p:spPr>
          <a:xfrm>
            <a:off x="4646083" y="1052007"/>
            <a:ext cx="4497917" cy="2462639"/>
          </a:xfrm>
          <a:prstGeom prst="rect">
            <a:avLst/>
          </a:prstGeom>
        </p:spPr>
      </p:pic>
      <p:sp>
        <p:nvSpPr>
          <p:cNvPr id="12" name="Bildplatzhalter 15"/>
          <p:cNvSpPr>
            <a:spLocks noGrp="1"/>
          </p:cNvSpPr>
          <p:nvPr>
            <p:ph type="pic" sz="quarter" idx="11" hasCustomPrompt="1"/>
          </p:nvPr>
        </p:nvSpPr>
        <p:spPr>
          <a:xfrm>
            <a:off x="-1" y="1052514"/>
            <a:ext cx="4497388" cy="2455340"/>
          </a:xfrm>
          <a:prstGeom prst="rect">
            <a:avLst/>
          </a:prstGeo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400" baseline="0">
                <a:solidFill>
                  <a:srgbClr val="FFFFFF"/>
                </a:solidFill>
                <a:latin typeface="Arial" panose="020B0604020202020204" pitchFamily="34" charset="0"/>
                <a:cs typeface="Arial" panose="020B0604020202020204" pitchFamily="34" charset="0"/>
              </a:defRPr>
            </a:lvl1pPr>
          </a:lstStyle>
          <a:p>
            <a:r>
              <a:rPr lang="de-DE"/>
              <a:t>Bild einfügen und mit Alternativtext versehen</a:t>
            </a:r>
          </a:p>
        </p:txBody>
      </p:sp>
      <p:sp>
        <p:nvSpPr>
          <p:cNvPr id="13" name="Bildplatzhalter 17"/>
          <p:cNvSpPr>
            <a:spLocks noGrp="1"/>
          </p:cNvSpPr>
          <p:nvPr>
            <p:ph type="pic" sz="quarter" idx="12" hasCustomPrompt="1"/>
          </p:nvPr>
        </p:nvSpPr>
        <p:spPr>
          <a:xfrm>
            <a:off x="4646083" y="1052513"/>
            <a:ext cx="4497917" cy="2454834"/>
          </a:xfrm>
          <a:prstGeom prst="rect">
            <a:avLst/>
          </a:prstGeom>
        </p:spPr>
        <p:txBody>
          <a:bodyPr>
            <a:normAutofit/>
          </a:bodyPr>
          <a:lstStyle>
            <a:lvl1pPr marL="0" indent="0">
              <a:buNone/>
              <a:defRPr sz="1400">
                <a:solidFill>
                  <a:srgbClr val="FFFFFF"/>
                </a:solidFill>
                <a:latin typeface="Arial" panose="020B0604020202020204" pitchFamily="34" charset="0"/>
                <a:cs typeface="Arial" panose="020B0604020202020204" pitchFamily="34" charset="0"/>
              </a:defRPr>
            </a:lvl1pPr>
          </a:lstStyle>
          <a:p>
            <a:r>
              <a:rPr lang="de-DE"/>
              <a:t>Bild einfügen und mit Alternativtext versehen</a:t>
            </a:r>
          </a:p>
        </p:txBody>
      </p:sp>
      <p:cxnSp>
        <p:nvCxnSpPr>
          <p:cNvPr id="19" name="Gerade Verbindung 18">
            <a:extLst>
              <a:ext uri="{FF2B5EF4-FFF2-40B4-BE49-F238E27FC236}">
                <a16:creationId xmlns:a16="http://schemas.microsoft.com/office/drawing/2014/main" id="{AB18881F-3A1A-C240-A3D5-F269619F19B9}"/>
              </a:ext>
              <a:ext uri="{C183D7F6-B498-43B3-948B-1728B52AA6E4}">
                <adec:decorative xmlns:adec="http://schemas.microsoft.com/office/drawing/2017/decorative" val="1"/>
              </a:ext>
            </a:extLst>
          </p:cNvPr>
          <p:cNvCxnSpPr/>
          <p:nvPr userDrawn="1"/>
        </p:nvCxnSpPr>
        <p:spPr>
          <a:xfrm>
            <a:off x="0" y="3988132"/>
            <a:ext cx="8172400" cy="0"/>
          </a:xfrm>
          <a:prstGeom prst="line">
            <a:avLst/>
          </a:prstGeom>
          <a:noFill/>
          <a:ln w="38100" cap="flat" cmpd="sng" algn="ctr">
            <a:solidFill>
              <a:schemeClr val="tx1"/>
            </a:solidFill>
            <a:prstDash val="solid"/>
          </a:ln>
          <a:effectLst/>
        </p:spPr>
      </p:cxnSp>
    </p:spTree>
    <p:extLst>
      <p:ext uri="{BB962C8B-B14F-4D97-AF65-F5344CB8AC3E}">
        <p14:creationId xmlns:p14="http://schemas.microsoft.com/office/powerpoint/2010/main" val="18193670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654F3-34AB-76E1-5B34-D16586D67B0D}"/>
              </a:ext>
            </a:extLst>
          </p:cNvPr>
          <p:cNvSpPr>
            <a:spLocks noGrp="1"/>
          </p:cNvSpPr>
          <p:nvPr>
            <p:ph type="title"/>
          </p:nvPr>
        </p:nvSpPr>
        <p:spPr>
          <a:xfrm>
            <a:off x="623888" y="1282700"/>
            <a:ext cx="7886700" cy="2139950"/>
          </a:xfrm>
        </p:spPr>
        <p:txBody>
          <a:bodyPr anchor="b"/>
          <a:lstStyle>
            <a:lvl1pPr>
              <a:defRPr sz="6000"/>
            </a:lvl1pPr>
          </a:lstStyle>
          <a:p>
            <a:r>
              <a:rPr lang="en-GB"/>
              <a:t>Click to edit Master title style</a:t>
            </a:r>
            <a:endParaRPr lang="en-DE"/>
          </a:p>
        </p:txBody>
      </p:sp>
      <p:sp>
        <p:nvSpPr>
          <p:cNvPr id="3" name="Text Placeholder 2">
            <a:extLst>
              <a:ext uri="{FF2B5EF4-FFF2-40B4-BE49-F238E27FC236}">
                <a16:creationId xmlns:a16="http://schemas.microsoft.com/office/drawing/2014/main" id="{FB393598-A576-0D9F-B4FE-AA89537ABC4A}"/>
              </a:ext>
            </a:extLst>
          </p:cNvPr>
          <p:cNvSpPr>
            <a:spLocks noGrp="1"/>
          </p:cNvSpPr>
          <p:nvPr>
            <p:ph type="body" idx="1"/>
          </p:nvPr>
        </p:nvSpPr>
        <p:spPr>
          <a:xfrm>
            <a:off x="623888" y="3441700"/>
            <a:ext cx="7886700" cy="1125538"/>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32928BD-6E72-2DBC-0DE2-69D28840B62D}"/>
              </a:ext>
            </a:extLst>
          </p:cNvPr>
          <p:cNvSpPr>
            <a:spLocks noGrp="1"/>
          </p:cNvSpPr>
          <p:nvPr>
            <p:ph type="dt" sz="half" idx="10"/>
          </p:nvPr>
        </p:nvSpPr>
        <p:spPr/>
        <p:txBody>
          <a:bodyPr/>
          <a:lstStyle/>
          <a:p>
            <a:fld id="{9F07B051-8A93-4245-ACBE-A6A27F3FB36A}" type="datetimeFigureOut">
              <a:rPr lang="en-DE" smtClean="0"/>
              <a:t>09/03/2025</a:t>
            </a:fld>
            <a:endParaRPr lang="en-DE"/>
          </a:p>
        </p:txBody>
      </p:sp>
      <p:sp>
        <p:nvSpPr>
          <p:cNvPr id="5" name="Footer Placeholder 4">
            <a:extLst>
              <a:ext uri="{FF2B5EF4-FFF2-40B4-BE49-F238E27FC236}">
                <a16:creationId xmlns:a16="http://schemas.microsoft.com/office/drawing/2014/main" id="{858DC96F-CFD3-D98D-E327-666C22B7C169}"/>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C8E1B7ED-A644-0C80-503B-E678F09A3B41}"/>
              </a:ext>
            </a:extLst>
          </p:cNvPr>
          <p:cNvSpPr>
            <a:spLocks noGrp="1"/>
          </p:cNvSpPr>
          <p:nvPr>
            <p:ph type="sldNum" sz="quarter" idx="12"/>
          </p:nvPr>
        </p:nvSpPr>
        <p:spPr/>
        <p:txBody>
          <a:bodyPr/>
          <a:lstStyle/>
          <a:p>
            <a:fld id="{76546E5C-71AB-4F2B-9CAD-25CABE6141FF}" type="slidenum">
              <a:rPr lang="en-DE" smtClean="0"/>
              <a:t>‹#›</a:t>
            </a:fld>
            <a:endParaRPr lang="en-DE"/>
          </a:p>
        </p:txBody>
      </p:sp>
    </p:spTree>
    <p:extLst>
      <p:ext uri="{BB962C8B-B14F-4D97-AF65-F5344CB8AC3E}">
        <p14:creationId xmlns:p14="http://schemas.microsoft.com/office/powerpoint/2010/main" val="8786650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016EC-2903-71D0-8694-893A0B2383C7}"/>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7281D7FA-321C-D506-A7A5-014BDB0AF7E3}"/>
              </a:ext>
            </a:extLst>
          </p:cNvPr>
          <p:cNvSpPr>
            <a:spLocks noGrp="1"/>
          </p:cNvSpPr>
          <p:nvPr>
            <p:ph sz="half" idx="1"/>
          </p:nvPr>
        </p:nvSpPr>
        <p:spPr>
          <a:xfrm>
            <a:off x="628650" y="1370013"/>
            <a:ext cx="3867150" cy="326231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Content Placeholder 3">
            <a:extLst>
              <a:ext uri="{FF2B5EF4-FFF2-40B4-BE49-F238E27FC236}">
                <a16:creationId xmlns:a16="http://schemas.microsoft.com/office/drawing/2014/main" id="{08828F6B-FF78-020D-3CE3-D9F0C6472720}"/>
              </a:ext>
            </a:extLst>
          </p:cNvPr>
          <p:cNvSpPr>
            <a:spLocks noGrp="1"/>
          </p:cNvSpPr>
          <p:nvPr>
            <p:ph sz="half" idx="2"/>
          </p:nvPr>
        </p:nvSpPr>
        <p:spPr>
          <a:xfrm>
            <a:off x="4648200" y="1370013"/>
            <a:ext cx="3867150" cy="326231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Date Placeholder 4">
            <a:extLst>
              <a:ext uri="{FF2B5EF4-FFF2-40B4-BE49-F238E27FC236}">
                <a16:creationId xmlns:a16="http://schemas.microsoft.com/office/drawing/2014/main" id="{93601B67-4F08-8E77-3629-E57FFF248512}"/>
              </a:ext>
            </a:extLst>
          </p:cNvPr>
          <p:cNvSpPr>
            <a:spLocks noGrp="1"/>
          </p:cNvSpPr>
          <p:nvPr>
            <p:ph type="dt" sz="half" idx="10"/>
          </p:nvPr>
        </p:nvSpPr>
        <p:spPr/>
        <p:txBody>
          <a:bodyPr/>
          <a:lstStyle/>
          <a:p>
            <a:fld id="{9F07B051-8A93-4245-ACBE-A6A27F3FB36A}" type="datetimeFigureOut">
              <a:rPr lang="en-DE" smtClean="0"/>
              <a:t>09/03/2025</a:t>
            </a:fld>
            <a:endParaRPr lang="en-DE"/>
          </a:p>
        </p:txBody>
      </p:sp>
      <p:sp>
        <p:nvSpPr>
          <p:cNvPr id="6" name="Footer Placeholder 5">
            <a:extLst>
              <a:ext uri="{FF2B5EF4-FFF2-40B4-BE49-F238E27FC236}">
                <a16:creationId xmlns:a16="http://schemas.microsoft.com/office/drawing/2014/main" id="{41F0840A-AE02-C52E-D0D7-ABDE733C6BE5}"/>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BA3425D2-1EB1-39A5-9D3D-37C4A2A18253}"/>
              </a:ext>
            </a:extLst>
          </p:cNvPr>
          <p:cNvSpPr>
            <a:spLocks noGrp="1"/>
          </p:cNvSpPr>
          <p:nvPr>
            <p:ph type="sldNum" sz="quarter" idx="12"/>
          </p:nvPr>
        </p:nvSpPr>
        <p:spPr/>
        <p:txBody>
          <a:bodyPr/>
          <a:lstStyle/>
          <a:p>
            <a:fld id="{76546E5C-71AB-4F2B-9CAD-25CABE6141FF}" type="slidenum">
              <a:rPr lang="en-DE" smtClean="0"/>
              <a:t>‹#›</a:t>
            </a:fld>
            <a:endParaRPr lang="en-DE"/>
          </a:p>
        </p:txBody>
      </p:sp>
    </p:spTree>
    <p:extLst>
      <p:ext uri="{BB962C8B-B14F-4D97-AF65-F5344CB8AC3E}">
        <p14:creationId xmlns:p14="http://schemas.microsoft.com/office/powerpoint/2010/main" val="37896158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7523A-3FD1-8C6C-A704-6D0FBE8084D5}"/>
              </a:ext>
            </a:extLst>
          </p:cNvPr>
          <p:cNvSpPr>
            <a:spLocks noGrp="1"/>
          </p:cNvSpPr>
          <p:nvPr>
            <p:ph type="title"/>
          </p:nvPr>
        </p:nvSpPr>
        <p:spPr>
          <a:xfrm>
            <a:off x="630238" y="274638"/>
            <a:ext cx="7886700" cy="993775"/>
          </a:xfrm>
        </p:spPr>
        <p:txBody>
          <a:bodyPr/>
          <a:lstStyle/>
          <a:p>
            <a:r>
              <a:rPr lang="en-GB"/>
              <a:t>Click to edit Master title style</a:t>
            </a:r>
            <a:endParaRPr lang="en-DE"/>
          </a:p>
        </p:txBody>
      </p:sp>
      <p:sp>
        <p:nvSpPr>
          <p:cNvPr id="3" name="Text Placeholder 2">
            <a:extLst>
              <a:ext uri="{FF2B5EF4-FFF2-40B4-BE49-F238E27FC236}">
                <a16:creationId xmlns:a16="http://schemas.microsoft.com/office/drawing/2014/main" id="{30582242-99FD-513B-BBB6-FA7E586B7EB2}"/>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5D81242-D42A-8ECC-780D-50A37C418754}"/>
              </a:ext>
            </a:extLst>
          </p:cNvPr>
          <p:cNvSpPr>
            <a:spLocks noGrp="1"/>
          </p:cNvSpPr>
          <p:nvPr>
            <p:ph sz="half" idx="2"/>
          </p:nvPr>
        </p:nvSpPr>
        <p:spPr>
          <a:xfrm>
            <a:off x="630238" y="1879600"/>
            <a:ext cx="3868737" cy="27622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Text Placeholder 4">
            <a:extLst>
              <a:ext uri="{FF2B5EF4-FFF2-40B4-BE49-F238E27FC236}">
                <a16:creationId xmlns:a16="http://schemas.microsoft.com/office/drawing/2014/main" id="{8D516B55-37A9-4A5C-2D50-A05AEFD1598D}"/>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5D8DB33-CCE5-6001-B90E-11AC8B7B0C7A}"/>
              </a:ext>
            </a:extLst>
          </p:cNvPr>
          <p:cNvSpPr>
            <a:spLocks noGrp="1"/>
          </p:cNvSpPr>
          <p:nvPr>
            <p:ph sz="quarter" idx="4"/>
          </p:nvPr>
        </p:nvSpPr>
        <p:spPr>
          <a:xfrm>
            <a:off x="4629150" y="1879600"/>
            <a:ext cx="3887788" cy="27622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7" name="Date Placeholder 6">
            <a:extLst>
              <a:ext uri="{FF2B5EF4-FFF2-40B4-BE49-F238E27FC236}">
                <a16:creationId xmlns:a16="http://schemas.microsoft.com/office/drawing/2014/main" id="{C5A3655D-C520-8A74-7CC7-5CB1A30D51CF}"/>
              </a:ext>
            </a:extLst>
          </p:cNvPr>
          <p:cNvSpPr>
            <a:spLocks noGrp="1"/>
          </p:cNvSpPr>
          <p:nvPr>
            <p:ph type="dt" sz="half" idx="10"/>
          </p:nvPr>
        </p:nvSpPr>
        <p:spPr/>
        <p:txBody>
          <a:bodyPr/>
          <a:lstStyle/>
          <a:p>
            <a:fld id="{9F07B051-8A93-4245-ACBE-A6A27F3FB36A}" type="datetimeFigureOut">
              <a:rPr lang="en-DE" smtClean="0"/>
              <a:t>09/03/2025</a:t>
            </a:fld>
            <a:endParaRPr lang="en-DE"/>
          </a:p>
        </p:txBody>
      </p:sp>
      <p:sp>
        <p:nvSpPr>
          <p:cNvPr id="8" name="Footer Placeholder 7">
            <a:extLst>
              <a:ext uri="{FF2B5EF4-FFF2-40B4-BE49-F238E27FC236}">
                <a16:creationId xmlns:a16="http://schemas.microsoft.com/office/drawing/2014/main" id="{4CE7B50E-EDD2-20E6-4D36-2655240A5762}"/>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650A4958-612F-075F-53DA-3A496A74960B}"/>
              </a:ext>
            </a:extLst>
          </p:cNvPr>
          <p:cNvSpPr>
            <a:spLocks noGrp="1"/>
          </p:cNvSpPr>
          <p:nvPr>
            <p:ph type="sldNum" sz="quarter" idx="12"/>
          </p:nvPr>
        </p:nvSpPr>
        <p:spPr/>
        <p:txBody>
          <a:bodyPr/>
          <a:lstStyle/>
          <a:p>
            <a:fld id="{76546E5C-71AB-4F2B-9CAD-25CABE6141FF}" type="slidenum">
              <a:rPr lang="en-DE" smtClean="0"/>
              <a:t>‹#›</a:t>
            </a:fld>
            <a:endParaRPr lang="en-DE"/>
          </a:p>
        </p:txBody>
      </p:sp>
    </p:spTree>
    <p:extLst>
      <p:ext uri="{BB962C8B-B14F-4D97-AF65-F5344CB8AC3E}">
        <p14:creationId xmlns:p14="http://schemas.microsoft.com/office/powerpoint/2010/main" val="28573331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1F5AD-05D6-D822-2113-588E035791AA}"/>
              </a:ext>
            </a:extLst>
          </p:cNvPr>
          <p:cNvSpPr>
            <a:spLocks noGrp="1"/>
          </p:cNvSpPr>
          <p:nvPr>
            <p:ph type="title"/>
          </p:nvPr>
        </p:nvSpPr>
        <p:spPr/>
        <p:txBody>
          <a:bodyPr/>
          <a:lstStyle/>
          <a:p>
            <a:r>
              <a:rPr lang="en-GB"/>
              <a:t>Click to edit Master title style</a:t>
            </a:r>
            <a:endParaRPr lang="en-DE"/>
          </a:p>
        </p:txBody>
      </p:sp>
      <p:sp>
        <p:nvSpPr>
          <p:cNvPr id="3" name="Date Placeholder 2">
            <a:extLst>
              <a:ext uri="{FF2B5EF4-FFF2-40B4-BE49-F238E27FC236}">
                <a16:creationId xmlns:a16="http://schemas.microsoft.com/office/drawing/2014/main" id="{15565512-0906-89CC-5AF4-F6A7270D0885}"/>
              </a:ext>
            </a:extLst>
          </p:cNvPr>
          <p:cNvSpPr>
            <a:spLocks noGrp="1"/>
          </p:cNvSpPr>
          <p:nvPr>
            <p:ph type="dt" sz="half" idx="10"/>
          </p:nvPr>
        </p:nvSpPr>
        <p:spPr/>
        <p:txBody>
          <a:bodyPr/>
          <a:lstStyle/>
          <a:p>
            <a:fld id="{9F07B051-8A93-4245-ACBE-A6A27F3FB36A}" type="datetimeFigureOut">
              <a:rPr lang="en-DE" smtClean="0"/>
              <a:t>09/03/2025</a:t>
            </a:fld>
            <a:endParaRPr lang="en-DE"/>
          </a:p>
        </p:txBody>
      </p:sp>
      <p:sp>
        <p:nvSpPr>
          <p:cNvPr id="4" name="Footer Placeholder 3">
            <a:extLst>
              <a:ext uri="{FF2B5EF4-FFF2-40B4-BE49-F238E27FC236}">
                <a16:creationId xmlns:a16="http://schemas.microsoft.com/office/drawing/2014/main" id="{0353F977-B912-949D-78E1-16804F2A95A4}"/>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D7C689A5-22A2-C911-07CD-D2E32451FEF6}"/>
              </a:ext>
            </a:extLst>
          </p:cNvPr>
          <p:cNvSpPr>
            <a:spLocks noGrp="1"/>
          </p:cNvSpPr>
          <p:nvPr>
            <p:ph type="sldNum" sz="quarter" idx="12"/>
          </p:nvPr>
        </p:nvSpPr>
        <p:spPr/>
        <p:txBody>
          <a:bodyPr/>
          <a:lstStyle/>
          <a:p>
            <a:fld id="{76546E5C-71AB-4F2B-9CAD-25CABE6141FF}" type="slidenum">
              <a:rPr lang="en-DE" smtClean="0"/>
              <a:t>‹#›</a:t>
            </a:fld>
            <a:endParaRPr lang="en-DE"/>
          </a:p>
        </p:txBody>
      </p:sp>
    </p:spTree>
    <p:extLst>
      <p:ext uri="{BB962C8B-B14F-4D97-AF65-F5344CB8AC3E}">
        <p14:creationId xmlns:p14="http://schemas.microsoft.com/office/powerpoint/2010/main" val="35782046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DF26EC-25FC-CFF4-2E40-635D54618D27}"/>
              </a:ext>
            </a:extLst>
          </p:cNvPr>
          <p:cNvSpPr>
            <a:spLocks noGrp="1"/>
          </p:cNvSpPr>
          <p:nvPr>
            <p:ph type="dt" sz="half" idx="10"/>
          </p:nvPr>
        </p:nvSpPr>
        <p:spPr/>
        <p:txBody>
          <a:bodyPr/>
          <a:lstStyle/>
          <a:p>
            <a:fld id="{9F07B051-8A93-4245-ACBE-A6A27F3FB36A}" type="datetimeFigureOut">
              <a:rPr lang="en-DE" smtClean="0"/>
              <a:t>09/03/2025</a:t>
            </a:fld>
            <a:endParaRPr lang="en-DE"/>
          </a:p>
        </p:txBody>
      </p:sp>
      <p:sp>
        <p:nvSpPr>
          <p:cNvPr id="3" name="Footer Placeholder 2">
            <a:extLst>
              <a:ext uri="{FF2B5EF4-FFF2-40B4-BE49-F238E27FC236}">
                <a16:creationId xmlns:a16="http://schemas.microsoft.com/office/drawing/2014/main" id="{8D4A5102-250A-7A82-1D03-F78BC78D418F}"/>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A320BD46-F726-4C65-A91B-16A799AF6183}"/>
              </a:ext>
            </a:extLst>
          </p:cNvPr>
          <p:cNvSpPr>
            <a:spLocks noGrp="1"/>
          </p:cNvSpPr>
          <p:nvPr>
            <p:ph type="sldNum" sz="quarter" idx="12"/>
          </p:nvPr>
        </p:nvSpPr>
        <p:spPr/>
        <p:txBody>
          <a:bodyPr/>
          <a:lstStyle/>
          <a:p>
            <a:fld id="{76546E5C-71AB-4F2B-9CAD-25CABE6141FF}" type="slidenum">
              <a:rPr lang="en-DE" smtClean="0"/>
              <a:t>‹#›</a:t>
            </a:fld>
            <a:endParaRPr lang="en-DE"/>
          </a:p>
        </p:txBody>
      </p:sp>
    </p:spTree>
    <p:extLst>
      <p:ext uri="{BB962C8B-B14F-4D97-AF65-F5344CB8AC3E}">
        <p14:creationId xmlns:p14="http://schemas.microsoft.com/office/powerpoint/2010/main" val="2390364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EAA39-B669-0CE9-A46F-B8E1D7C1624D}"/>
              </a:ext>
            </a:extLst>
          </p:cNvPr>
          <p:cNvSpPr>
            <a:spLocks noGrp="1"/>
          </p:cNvSpPr>
          <p:nvPr>
            <p:ph type="title"/>
          </p:nvPr>
        </p:nvSpPr>
        <p:spPr>
          <a:xfrm>
            <a:off x="630238" y="342900"/>
            <a:ext cx="2949575" cy="1200150"/>
          </a:xfrm>
        </p:spPr>
        <p:txBody>
          <a:bodyPr anchor="b"/>
          <a:lstStyle>
            <a:lvl1pPr>
              <a:defRPr sz="3200"/>
            </a:lvl1pPr>
          </a:lstStyle>
          <a:p>
            <a:r>
              <a:rPr lang="en-GB"/>
              <a:t>Click to edit Master title style</a:t>
            </a:r>
            <a:endParaRPr lang="en-DE"/>
          </a:p>
        </p:txBody>
      </p:sp>
      <p:sp>
        <p:nvSpPr>
          <p:cNvPr id="3" name="Content Placeholder 2">
            <a:extLst>
              <a:ext uri="{FF2B5EF4-FFF2-40B4-BE49-F238E27FC236}">
                <a16:creationId xmlns:a16="http://schemas.microsoft.com/office/drawing/2014/main" id="{3AD681F9-D64E-9BFB-539A-9C2DD65B3E5A}"/>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Text Placeholder 3">
            <a:extLst>
              <a:ext uri="{FF2B5EF4-FFF2-40B4-BE49-F238E27FC236}">
                <a16:creationId xmlns:a16="http://schemas.microsoft.com/office/drawing/2014/main" id="{FCDAD09B-30C8-2415-5B34-7D4BA174EB7E}"/>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40478DD-C0D4-BDD6-C358-02E524C57DB1}"/>
              </a:ext>
            </a:extLst>
          </p:cNvPr>
          <p:cNvSpPr>
            <a:spLocks noGrp="1"/>
          </p:cNvSpPr>
          <p:nvPr>
            <p:ph type="dt" sz="half" idx="10"/>
          </p:nvPr>
        </p:nvSpPr>
        <p:spPr/>
        <p:txBody>
          <a:bodyPr/>
          <a:lstStyle/>
          <a:p>
            <a:fld id="{9F07B051-8A93-4245-ACBE-A6A27F3FB36A}" type="datetimeFigureOut">
              <a:rPr lang="en-DE" smtClean="0"/>
              <a:t>09/03/2025</a:t>
            </a:fld>
            <a:endParaRPr lang="en-DE"/>
          </a:p>
        </p:txBody>
      </p:sp>
      <p:sp>
        <p:nvSpPr>
          <p:cNvPr id="6" name="Footer Placeholder 5">
            <a:extLst>
              <a:ext uri="{FF2B5EF4-FFF2-40B4-BE49-F238E27FC236}">
                <a16:creationId xmlns:a16="http://schemas.microsoft.com/office/drawing/2014/main" id="{DEA17EC2-D955-B05C-025A-ABF8360B4689}"/>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CA0303A1-C081-5080-C021-DF14C32F806C}"/>
              </a:ext>
            </a:extLst>
          </p:cNvPr>
          <p:cNvSpPr>
            <a:spLocks noGrp="1"/>
          </p:cNvSpPr>
          <p:nvPr>
            <p:ph type="sldNum" sz="quarter" idx="12"/>
          </p:nvPr>
        </p:nvSpPr>
        <p:spPr/>
        <p:txBody>
          <a:bodyPr/>
          <a:lstStyle/>
          <a:p>
            <a:fld id="{76546E5C-71AB-4F2B-9CAD-25CABE6141FF}" type="slidenum">
              <a:rPr lang="en-DE" smtClean="0"/>
              <a:t>‹#›</a:t>
            </a:fld>
            <a:endParaRPr lang="en-DE"/>
          </a:p>
        </p:txBody>
      </p:sp>
    </p:spTree>
    <p:extLst>
      <p:ext uri="{BB962C8B-B14F-4D97-AF65-F5344CB8AC3E}">
        <p14:creationId xmlns:p14="http://schemas.microsoft.com/office/powerpoint/2010/main" val="1700791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B362E-F634-A60A-F573-BF611C0646A3}"/>
              </a:ext>
            </a:extLst>
          </p:cNvPr>
          <p:cNvSpPr>
            <a:spLocks noGrp="1"/>
          </p:cNvSpPr>
          <p:nvPr>
            <p:ph type="title"/>
          </p:nvPr>
        </p:nvSpPr>
        <p:spPr>
          <a:xfrm>
            <a:off x="630238" y="342900"/>
            <a:ext cx="2949575" cy="1200150"/>
          </a:xfrm>
        </p:spPr>
        <p:txBody>
          <a:bodyPr anchor="b"/>
          <a:lstStyle>
            <a:lvl1pPr>
              <a:defRPr sz="3200"/>
            </a:lvl1pPr>
          </a:lstStyle>
          <a:p>
            <a:r>
              <a:rPr lang="en-GB"/>
              <a:t>Click to edit Master title style</a:t>
            </a:r>
            <a:endParaRPr lang="en-DE"/>
          </a:p>
        </p:txBody>
      </p:sp>
      <p:sp>
        <p:nvSpPr>
          <p:cNvPr id="3" name="Picture Placeholder 2">
            <a:extLst>
              <a:ext uri="{FF2B5EF4-FFF2-40B4-BE49-F238E27FC236}">
                <a16:creationId xmlns:a16="http://schemas.microsoft.com/office/drawing/2014/main" id="{3C878117-DE0D-A521-E55D-32A01409DAD7}"/>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203762CF-23B9-ADF3-3510-BF5333012F12}"/>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0B3272D-160F-F603-0DBB-25B69F36BB48}"/>
              </a:ext>
            </a:extLst>
          </p:cNvPr>
          <p:cNvSpPr>
            <a:spLocks noGrp="1"/>
          </p:cNvSpPr>
          <p:nvPr>
            <p:ph type="dt" sz="half" idx="10"/>
          </p:nvPr>
        </p:nvSpPr>
        <p:spPr/>
        <p:txBody>
          <a:bodyPr/>
          <a:lstStyle/>
          <a:p>
            <a:fld id="{9F07B051-8A93-4245-ACBE-A6A27F3FB36A}" type="datetimeFigureOut">
              <a:rPr lang="en-DE" smtClean="0"/>
              <a:t>09/03/2025</a:t>
            </a:fld>
            <a:endParaRPr lang="en-DE"/>
          </a:p>
        </p:txBody>
      </p:sp>
      <p:sp>
        <p:nvSpPr>
          <p:cNvPr id="6" name="Footer Placeholder 5">
            <a:extLst>
              <a:ext uri="{FF2B5EF4-FFF2-40B4-BE49-F238E27FC236}">
                <a16:creationId xmlns:a16="http://schemas.microsoft.com/office/drawing/2014/main" id="{FE830119-B856-D174-0C0F-4A9124B6C3F8}"/>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D53D1280-8E22-538A-5B61-95FFBE9C2FAB}"/>
              </a:ext>
            </a:extLst>
          </p:cNvPr>
          <p:cNvSpPr>
            <a:spLocks noGrp="1"/>
          </p:cNvSpPr>
          <p:nvPr>
            <p:ph type="sldNum" sz="quarter" idx="12"/>
          </p:nvPr>
        </p:nvSpPr>
        <p:spPr/>
        <p:txBody>
          <a:bodyPr/>
          <a:lstStyle/>
          <a:p>
            <a:fld id="{76546E5C-71AB-4F2B-9CAD-25CABE6141FF}" type="slidenum">
              <a:rPr lang="en-DE" smtClean="0"/>
              <a:t>‹#›</a:t>
            </a:fld>
            <a:endParaRPr lang="en-DE"/>
          </a:p>
        </p:txBody>
      </p:sp>
    </p:spTree>
    <p:extLst>
      <p:ext uri="{BB962C8B-B14F-4D97-AF65-F5344CB8AC3E}">
        <p14:creationId xmlns:p14="http://schemas.microsoft.com/office/powerpoint/2010/main" val="34612925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BC3E1-E4C8-FFAD-B00F-83B04A0B90FB}"/>
              </a:ext>
            </a:extLst>
          </p:cNvPr>
          <p:cNvSpPr>
            <a:spLocks noGrp="1"/>
          </p:cNvSpPr>
          <p:nvPr>
            <p:ph type="title"/>
          </p:nvPr>
        </p:nvSpPr>
        <p:spPr/>
        <p:txBody>
          <a:bodyPr/>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85F2E93A-17F3-342B-B7BD-9C6C8C59E9D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616FA9E2-BE24-0777-A5BF-ADDC58A29F8D}"/>
              </a:ext>
            </a:extLst>
          </p:cNvPr>
          <p:cNvSpPr>
            <a:spLocks noGrp="1"/>
          </p:cNvSpPr>
          <p:nvPr>
            <p:ph type="dt" sz="half" idx="10"/>
          </p:nvPr>
        </p:nvSpPr>
        <p:spPr/>
        <p:txBody>
          <a:bodyPr/>
          <a:lstStyle/>
          <a:p>
            <a:fld id="{9F07B051-8A93-4245-ACBE-A6A27F3FB36A}" type="datetimeFigureOut">
              <a:rPr lang="en-DE" smtClean="0"/>
              <a:t>09/03/2025</a:t>
            </a:fld>
            <a:endParaRPr lang="en-DE"/>
          </a:p>
        </p:txBody>
      </p:sp>
      <p:sp>
        <p:nvSpPr>
          <p:cNvPr id="5" name="Footer Placeholder 4">
            <a:extLst>
              <a:ext uri="{FF2B5EF4-FFF2-40B4-BE49-F238E27FC236}">
                <a16:creationId xmlns:a16="http://schemas.microsoft.com/office/drawing/2014/main" id="{0A72BEDA-EE47-8C80-79C0-2464600A0522}"/>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55BD330D-0DC8-E823-439D-52ACDB286F5C}"/>
              </a:ext>
            </a:extLst>
          </p:cNvPr>
          <p:cNvSpPr>
            <a:spLocks noGrp="1"/>
          </p:cNvSpPr>
          <p:nvPr>
            <p:ph type="sldNum" sz="quarter" idx="12"/>
          </p:nvPr>
        </p:nvSpPr>
        <p:spPr/>
        <p:txBody>
          <a:bodyPr/>
          <a:lstStyle/>
          <a:p>
            <a:fld id="{76546E5C-71AB-4F2B-9CAD-25CABE6141FF}" type="slidenum">
              <a:rPr lang="en-DE" smtClean="0"/>
              <a:t>‹#›</a:t>
            </a:fld>
            <a:endParaRPr lang="en-DE"/>
          </a:p>
        </p:txBody>
      </p:sp>
    </p:spTree>
    <p:extLst>
      <p:ext uri="{BB962C8B-B14F-4D97-AF65-F5344CB8AC3E}">
        <p14:creationId xmlns:p14="http://schemas.microsoft.com/office/powerpoint/2010/main" val="31870254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C8D032-8C6F-4CAD-BA28-BCBD3D2B1543}"/>
              </a:ext>
            </a:extLst>
          </p:cNvPr>
          <p:cNvSpPr>
            <a:spLocks noGrp="1"/>
          </p:cNvSpPr>
          <p:nvPr>
            <p:ph type="title" orient="vert"/>
          </p:nvPr>
        </p:nvSpPr>
        <p:spPr>
          <a:xfrm>
            <a:off x="6543675" y="274638"/>
            <a:ext cx="1971675" cy="4357687"/>
          </a:xfrm>
        </p:spPr>
        <p:txBody>
          <a:bodyPr vert="eaVert"/>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90DEEA2F-F93B-11B6-16ED-3A3ABBE95EDE}"/>
              </a:ext>
            </a:extLst>
          </p:cNvPr>
          <p:cNvSpPr>
            <a:spLocks noGrp="1"/>
          </p:cNvSpPr>
          <p:nvPr>
            <p:ph type="body" orient="vert" idx="1"/>
          </p:nvPr>
        </p:nvSpPr>
        <p:spPr>
          <a:xfrm>
            <a:off x="628650" y="274638"/>
            <a:ext cx="5762625" cy="435768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2179A266-EE48-9431-0A37-C0799ACAC5C4}"/>
              </a:ext>
            </a:extLst>
          </p:cNvPr>
          <p:cNvSpPr>
            <a:spLocks noGrp="1"/>
          </p:cNvSpPr>
          <p:nvPr>
            <p:ph type="dt" sz="half" idx="10"/>
          </p:nvPr>
        </p:nvSpPr>
        <p:spPr/>
        <p:txBody>
          <a:bodyPr/>
          <a:lstStyle/>
          <a:p>
            <a:fld id="{9F07B051-8A93-4245-ACBE-A6A27F3FB36A}" type="datetimeFigureOut">
              <a:rPr lang="en-DE" smtClean="0"/>
              <a:t>09/03/2025</a:t>
            </a:fld>
            <a:endParaRPr lang="en-DE"/>
          </a:p>
        </p:txBody>
      </p:sp>
      <p:sp>
        <p:nvSpPr>
          <p:cNvPr id="5" name="Footer Placeholder 4">
            <a:extLst>
              <a:ext uri="{FF2B5EF4-FFF2-40B4-BE49-F238E27FC236}">
                <a16:creationId xmlns:a16="http://schemas.microsoft.com/office/drawing/2014/main" id="{F4B74222-4BBB-E625-3F80-DF3822461809}"/>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CA4AF860-BEF6-FD40-E015-1B126A2B407B}"/>
              </a:ext>
            </a:extLst>
          </p:cNvPr>
          <p:cNvSpPr>
            <a:spLocks noGrp="1"/>
          </p:cNvSpPr>
          <p:nvPr>
            <p:ph type="sldNum" sz="quarter" idx="12"/>
          </p:nvPr>
        </p:nvSpPr>
        <p:spPr/>
        <p:txBody>
          <a:bodyPr/>
          <a:lstStyle/>
          <a:p>
            <a:fld id="{76546E5C-71AB-4F2B-9CAD-25CABE6141FF}" type="slidenum">
              <a:rPr lang="en-DE" smtClean="0"/>
              <a:t>‹#›</a:t>
            </a:fld>
            <a:endParaRPr lang="en-DE"/>
          </a:p>
        </p:txBody>
      </p:sp>
    </p:spTree>
    <p:extLst>
      <p:ext uri="{BB962C8B-B14F-4D97-AF65-F5344CB8AC3E}">
        <p14:creationId xmlns:p14="http://schemas.microsoft.com/office/powerpoint/2010/main" val="4258873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a_Titelfolie_einfarbiger_HG_Steingrau">
    <p:spTree>
      <p:nvGrpSpPr>
        <p:cNvPr id="1" name=""/>
        <p:cNvGrpSpPr/>
        <p:nvPr/>
      </p:nvGrpSpPr>
      <p:grpSpPr>
        <a:xfrm>
          <a:off x="0" y="0"/>
          <a:ext cx="0" cy="0"/>
          <a:chOff x="0" y="0"/>
          <a:chExt cx="0" cy="0"/>
        </a:xfrm>
      </p:grpSpPr>
      <p:sp>
        <p:nvSpPr>
          <p:cNvPr id="12" name="Rechteck 11">
            <a:extLst>
              <a:ext uri="{C183D7F6-B498-43B3-948B-1728B52AA6E4}">
                <adec:decorative xmlns:adec="http://schemas.microsoft.com/office/drawing/2017/decorative" val="1"/>
              </a:ext>
            </a:extLst>
          </p:cNvPr>
          <p:cNvSpPr/>
          <p:nvPr userDrawn="1"/>
        </p:nvSpPr>
        <p:spPr>
          <a:xfrm>
            <a:off x="0" y="1052006"/>
            <a:ext cx="9144000" cy="4091494"/>
          </a:xfrm>
          <a:prstGeom prst="rect">
            <a:avLst/>
          </a:prstGeom>
          <a:gradFill>
            <a:gsLst>
              <a:gs pos="0">
                <a:schemeClr val="accent1">
                  <a:tint val="100000"/>
                  <a:shade val="100000"/>
                  <a:satMod val="130000"/>
                </a:schemeClr>
              </a:gs>
              <a:gs pos="0">
                <a:srgbClr val="3B515B"/>
              </a:gs>
            </a:gsLst>
          </a:gra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de-DE" b="0" i="0">
              <a:latin typeface="Arial" panose="020B0604020202020204" pitchFamily="34" charset="0"/>
            </a:endParaRPr>
          </a:p>
        </p:txBody>
      </p:sp>
      <p:sp>
        <p:nvSpPr>
          <p:cNvPr id="9" name="Titel 1">
            <a:extLst>
              <a:ext uri="{FF2B5EF4-FFF2-40B4-BE49-F238E27FC236}">
                <a16:creationId xmlns:a16="http://schemas.microsoft.com/office/drawing/2014/main" id="{2F8586F0-C563-C342-B9DD-A1AE90DE2CE3}"/>
              </a:ext>
            </a:extLst>
          </p:cNvPr>
          <p:cNvSpPr>
            <a:spLocks noGrp="1"/>
          </p:cNvSpPr>
          <p:nvPr>
            <p:ph type="title" hasCustomPrompt="1"/>
          </p:nvPr>
        </p:nvSpPr>
        <p:spPr>
          <a:xfrm>
            <a:off x="251520" y="3994928"/>
            <a:ext cx="8096400" cy="1015200"/>
          </a:xfrm>
          <a:prstGeom prst="rect">
            <a:avLst/>
          </a:prstGeom>
        </p:spPr>
        <p:txBody>
          <a:bodyPr/>
          <a:lstStyle>
            <a:lvl1pPr algn="l">
              <a:defRPr sz="2800" b="1" i="0">
                <a:solidFill>
                  <a:schemeClr val="bg1"/>
                </a:solidFill>
                <a:latin typeface="Arial" panose="020B0604020202020204" pitchFamily="34" charset="0"/>
                <a:cs typeface="Arial" panose="020B0604020202020204" pitchFamily="34" charset="0"/>
              </a:defRPr>
            </a:lvl1pPr>
          </a:lstStyle>
          <a:p>
            <a:r>
              <a:rPr lang="de-DE"/>
              <a:t>Dies ist ein Blindtext. Hier steht die Headline oder der Name der Veranstaltung</a:t>
            </a:r>
          </a:p>
        </p:txBody>
      </p:sp>
      <p:sp>
        <p:nvSpPr>
          <p:cNvPr id="10" name="Textplatzhalter 13">
            <a:extLst>
              <a:ext uri="{FF2B5EF4-FFF2-40B4-BE49-F238E27FC236}">
                <a16:creationId xmlns:a16="http://schemas.microsoft.com/office/drawing/2014/main" id="{F055B374-5667-9B40-AE1E-7F5FCDB7FF83}"/>
              </a:ext>
            </a:extLst>
          </p:cNvPr>
          <p:cNvSpPr>
            <a:spLocks noGrp="1"/>
          </p:cNvSpPr>
          <p:nvPr>
            <p:ph type="body" sz="quarter" idx="10" hasCustomPrompt="1"/>
          </p:nvPr>
        </p:nvSpPr>
        <p:spPr>
          <a:xfrm>
            <a:off x="250824" y="3579862"/>
            <a:ext cx="4825231" cy="370800"/>
          </a:xfrm>
          <a:prstGeom prst="rect">
            <a:avLst/>
          </a:prstGeom>
        </p:spPr>
        <p:txBody>
          <a:bodyPr vert="horz"/>
          <a:lstStyle>
            <a:lvl1pPr marL="0" indent="0">
              <a:buNone/>
              <a:defRPr sz="1700" b="0" i="0">
                <a:solidFill>
                  <a:schemeClr val="bg1"/>
                </a:solidFill>
                <a:latin typeface="Arial" panose="020B0604020202020204" pitchFamily="34" charset="0"/>
                <a:cs typeface="Arial" panose="020B0604020202020204" pitchFamily="34" charset="0"/>
              </a:defRPr>
            </a:lvl1pPr>
            <a:lvl2pPr marL="457200" indent="0">
              <a:buNone/>
              <a:defRPr sz="2000">
                <a:solidFill>
                  <a:srgbClr val="FFFFFF"/>
                </a:solidFill>
                <a:latin typeface="TheSans Uhh Bold Caps"/>
                <a:cs typeface="TheSans Uhh Bold Caps"/>
              </a:defRPr>
            </a:lvl2pPr>
            <a:lvl3pPr marL="914400" indent="0">
              <a:buNone/>
              <a:defRPr sz="2000">
                <a:solidFill>
                  <a:srgbClr val="FFFFFF"/>
                </a:solidFill>
                <a:latin typeface="TheSans Uhh Bold Caps"/>
                <a:cs typeface="TheSans Uhh Bold Caps"/>
              </a:defRPr>
            </a:lvl3pPr>
            <a:lvl4pPr marL="1371600" indent="0">
              <a:buNone/>
              <a:defRPr sz="2000">
                <a:solidFill>
                  <a:srgbClr val="FFFFFF"/>
                </a:solidFill>
                <a:latin typeface="TheSans Uhh Bold Caps"/>
                <a:cs typeface="TheSans Uhh Bold Caps"/>
              </a:defRPr>
            </a:lvl4pPr>
            <a:lvl5pPr marL="1828800" indent="0">
              <a:buNone/>
              <a:defRPr sz="2000">
                <a:solidFill>
                  <a:srgbClr val="FFFFFF"/>
                </a:solidFill>
                <a:latin typeface="TheSans Uhh Bold Caps"/>
                <a:cs typeface="TheSans Uhh Bold Caps"/>
              </a:defRPr>
            </a:lvl5pPr>
          </a:lstStyle>
          <a:p>
            <a:pPr lvl="0"/>
            <a:r>
              <a:rPr lang="de-DE"/>
              <a:t>Name des Referenten/der Referentin</a:t>
            </a:r>
          </a:p>
        </p:txBody>
      </p:sp>
      <p:cxnSp>
        <p:nvCxnSpPr>
          <p:cNvPr id="8" name="Gerade Verbindung 7">
            <a:extLst>
              <a:ext uri="{FF2B5EF4-FFF2-40B4-BE49-F238E27FC236}">
                <a16:creationId xmlns:a16="http://schemas.microsoft.com/office/drawing/2014/main" id="{5486D3BD-BA29-4D44-ACB6-A4BD67D52176}"/>
              </a:ext>
              <a:ext uri="{C183D7F6-B498-43B3-948B-1728B52AA6E4}">
                <adec:decorative xmlns:adec="http://schemas.microsoft.com/office/drawing/2017/decorative" val="1"/>
              </a:ext>
            </a:extLst>
          </p:cNvPr>
          <p:cNvCxnSpPr/>
          <p:nvPr userDrawn="1"/>
        </p:nvCxnSpPr>
        <p:spPr>
          <a:xfrm>
            <a:off x="0" y="3988132"/>
            <a:ext cx="8172400" cy="0"/>
          </a:xfrm>
          <a:prstGeom prst="line">
            <a:avLst/>
          </a:prstGeom>
          <a:noFill/>
          <a:ln w="38100" cap="flat" cmpd="sng" algn="ctr">
            <a:solidFill>
              <a:schemeClr val="bg1"/>
            </a:solidFill>
            <a:prstDash val="solid"/>
          </a:ln>
          <a:effectLst/>
        </p:spPr>
      </p:cxnSp>
    </p:spTree>
    <p:extLst>
      <p:ext uri="{BB962C8B-B14F-4D97-AF65-F5344CB8AC3E}">
        <p14:creationId xmlns:p14="http://schemas.microsoft.com/office/powerpoint/2010/main" val="67305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b_Titelfolie_einfarbiger_HG_Hellblau">
    <p:spTree>
      <p:nvGrpSpPr>
        <p:cNvPr id="1" name=""/>
        <p:cNvGrpSpPr/>
        <p:nvPr/>
      </p:nvGrpSpPr>
      <p:grpSpPr>
        <a:xfrm>
          <a:off x="0" y="0"/>
          <a:ext cx="0" cy="0"/>
          <a:chOff x="0" y="0"/>
          <a:chExt cx="0" cy="0"/>
        </a:xfrm>
      </p:grpSpPr>
      <p:sp>
        <p:nvSpPr>
          <p:cNvPr id="12" name="Rechteck 11">
            <a:extLst>
              <a:ext uri="{C183D7F6-B498-43B3-948B-1728B52AA6E4}">
                <adec:decorative xmlns:adec="http://schemas.microsoft.com/office/drawing/2017/decorative" val="1"/>
              </a:ext>
            </a:extLst>
          </p:cNvPr>
          <p:cNvSpPr/>
          <p:nvPr userDrawn="1"/>
        </p:nvSpPr>
        <p:spPr>
          <a:xfrm>
            <a:off x="0" y="1052006"/>
            <a:ext cx="9144000" cy="409149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de-DE" b="0" i="0">
              <a:latin typeface="Arial" panose="020B0604020202020204" pitchFamily="34" charset="0"/>
            </a:endParaRPr>
          </a:p>
        </p:txBody>
      </p:sp>
      <p:sp>
        <p:nvSpPr>
          <p:cNvPr id="9" name="Titel 1">
            <a:extLst>
              <a:ext uri="{FF2B5EF4-FFF2-40B4-BE49-F238E27FC236}">
                <a16:creationId xmlns:a16="http://schemas.microsoft.com/office/drawing/2014/main" id="{5458029E-3E10-A749-8724-18E2B429A73C}"/>
              </a:ext>
            </a:extLst>
          </p:cNvPr>
          <p:cNvSpPr>
            <a:spLocks noGrp="1"/>
          </p:cNvSpPr>
          <p:nvPr>
            <p:ph type="title" hasCustomPrompt="1"/>
          </p:nvPr>
        </p:nvSpPr>
        <p:spPr>
          <a:xfrm>
            <a:off x="251520" y="3994928"/>
            <a:ext cx="8096400" cy="1015200"/>
          </a:xfrm>
          <a:prstGeom prst="rect">
            <a:avLst/>
          </a:prstGeom>
        </p:spPr>
        <p:txBody>
          <a:bodyPr/>
          <a:lstStyle>
            <a:lvl1pPr algn="l">
              <a:defRPr sz="2800" b="1" i="0">
                <a:solidFill>
                  <a:schemeClr val="bg1"/>
                </a:solidFill>
                <a:latin typeface="Arial" panose="020B0604020202020204" pitchFamily="34" charset="0"/>
                <a:cs typeface="Arial" panose="020B0604020202020204" pitchFamily="34" charset="0"/>
              </a:defRPr>
            </a:lvl1pPr>
          </a:lstStyle>
          <a:p>
            <a:r>
              <a:rPr lang="de-DE"/>
              <a:t>Dies ist ein Blindtext. Hier steht die Headline oder der Name der Veranstaltung</a:t>
            </a:r>
          </a:p>
        </p:txBody>
      </p:sp>
      <p:sp>
        <p:nvSpPr>
          <p:cNvPr id="10" name="Textplatzhalter 13">
            <a:extLst>
              <a:ext uri="{FF2B5EF4-FFF2-40B4-BE49-F238E27FC236}">
                <a16:creationId xmlns:a16="http://schemas.microsoft.com/office/drawing/2014/main" id="{CF1711B0-592B-8244-849E-2CCBBC90212C}"/>
              </a:ext>
            </a:extLst>
          </p:cNvPr>
          <p:cNvSpPr>
            <a:spLocks noGrp="1"/>
          </p:cNvSpPr>
          <p:nvPr>
            <p:ph type="body" sz="quarter" idx="10" hasCustomPrompt="1"/>
          </p:nvPr>
        </p:nvSpPr>
        <p:spPr>
          <a:xfrm>
            <a:off x="250824" y="3579862"/>
            <a:ext cx="4825231" cy="370800"/>
          </a:xfrm>
          <a:prstGeom prst="rect">
            <a:avLst/>
          </a:prstGeom>
        </p:spPr>
        <p:txBody>
          <a:bodyPr vert="horz"/>
          <a:lstStyle>
            <a:lvl1pPr marL="0" indent="0">
              <a:buNone/>
              <a:defRPr sz="1700" b="0" i="0">
                <a:solidFill>
                  <a:schemeClr val="bg1"/>
                </a:solidFill>
                <a:latin typeface="Arial" panose="020B0604020202020204" pitchFamily="34" charset="0"/>
                <a:cs typeface="Arial" panose="020B0604020202020204" pitchFamily="34" charset="0"/>
              </a:defRPr>
            </a:lvl1pPr>
            <a:lvl2pPr marL="457200" indent="0">
              <a:buNone/>
              <a:defRPr sz="2000">
                <a:solidFill>
                  <a:srgbClr val="FFFFFF"/>
                </a:solidFill>
                <a:latin typeface="TheSans Uhh Bold Caps"/>
                <a:cs typeface="TheSans Uhh Bold Caps"/>
              </a:defRPr>
            </a:lvl2pPr>
            <a:lvl3pPr marL="914400" indent="0">
              <a:buNone/>
              <a:defRPr sz="2000">
                <a:solidFill>
                  <a:srgbClr val="FFFFFF"/>
                </a:solidFill>
                <a:latin typeface="TheSans Uhh Bold Caps"/>
                <a:cs typeface="TheSans Uhh Bold Caps"/>
              </a:defRPr>
            </a:lvl3pPr>
            <a:lvl4pPr marL="1371600" indent="0">
              <a:buNone/>
              <a:defRPr sz="2000">
                <a:solidFill>
                  <a:srgbClr val="FFFFFF"/>
                </a:solidFill>
                <a:latin typeface="TheSans Uhh Bold Caps"/>
                <a:cs typeface="TheSans Uhh Bold Caps"/>
              </a:defRPr>
            </a:lvl4pPr>
            <a:lvl5pPr marL="1828800" indent="0">
              <a:buNone/>
              <a:defRPr sz="2000">
                <a:solidFill>
                  <a:srgbClr val="FFFFFF"/>
                </a:solidFill>
                <a:latin typeface="TheSans Uhh Bold Caps"/>
                <a:cs typeface="TheSans Uhh Bold Caps"/>
              </a:defRPr>
            </a:lvl5pPr>
          </a:lstStyle>
          <a:p>
            <a:pPr lvl="0"/>
            <a:r>
              <a:rPr lang="de-DE"/>
              <a:t>Name des Referenten/der Referentin</a:t>
            </a:r>
          </a:p>
        </p:txBody>
      </p:sp>
      <p:cxnSp>
        <p:nvCxnSpPr>
          <p:cNvPr id="6" name="Gerade Verbindung 5">
            <a:extLst>
              <a:ext uri="{FF2B5EF4-FFF2-40B4-BE49-F238E27FC236}">
                <a16:creationId xmlns:a16="http://schemas.microsoft.com/office/drawing/2014/main" id="{30DD3040-AF2F-7548-9EA1-E3F2AA2D5A5E}"/>
              </a:ext>
              <a:ext uri="{C183D7F6-B498-43B3-948B-1728B52AA6E4}">
                <adec:decorative xmlns:adec="http://schemas.microsoft.com/office/drawing/2017/decorative" val="1"/>
              </a:ext>
            </a:extLst>
          </p:cNvPr>
          <p:cNvCxnSpPr/>
          <p:nvPr userDrawn="1"/>
        </p:nvCxnSpPr>
        <p:spPr>
          <a:xfrm>
            <a:off x="0" y="3988132"/>
            <a:ext cx="8172400" cy="0"/>
          </a:xfrm>
          <a:prstGeom prst="line">
            <a:avLst/>
          </a:prstGeom>
          <a:noFill/>
          <a:ln w="38100" cap="flat" cmpd="sng" algn="ctr">
            <a:solidFill>
              <a:schemeClr val="bg1"/>
            </a:solidFill>
            <a:prstDash val="solid"/>
          </a:ln>
          <a:effectLst/>
        </p:spPr>
      </p:cxnSp>
    </p:spTree>
    <p:extLst>
      <p:ext uri="{BB962C8B-B14F-4D97-AF65-F5344CB8AC3E}">
        <p14:creationId xmlns:p14="http://schemas.microsoft.com/office/powerpoint/2010/main" val="1510171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a_Headline_und_Text">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853C8E57-9E26-F24E-A712-1E94C05C3C99}"/>
              </a:ext>
            </a:extLst>
          </p:cNvPr>
          <p:cNvSpPr>
            <a:spLocks noGrp="1"/>
          </p:cNvSpPr>
          <p:nvPr>
            <p:ph type="title" hasCustomPrompt="1"/>
          </p:nvPr>
        </p:nvSpPr>
        <p:spPr>
          <a:xfrm>
            <a:off x="214768" y="1203598"/>
            <a:ext cx="8533695" cy="503882"/>
          </a:xfrm>
          <a:prstGeom prst="rect">
            <a:avLst/>
          </a:prstGeom>
        </p:spPr>
        <p:txBody>
          <a:bodyPr/>
          <a:lstStyle>
            <a:lvl1pPr marL="0" marR="0" indent="0" algn="l" defTabSz="457200" rtl="0" eaLnBrk="1" fontAlgn="auto" latinLnBrk="0" hangingPunct="1">
              <a:lnSpc>
                <a:spcPct val="100000"/>
              </a:lnSpc>
              <a:spcBef>
                <a:spcPct val="0"/>
              </a:spcBef>
              <a:spcAft>
                <a:spcPts val="0"/>
              </a:spcAft>
              <a:buClrTx/>
              <a:buSzTx/>
              <a:buFontTx/>
              <a:buNone/>
              <a:tabLst/>
              <a:defRPr sz="2400" b="1" i="0">
                <a:solidFill>
                  <a:schemeClr val="tx1"/>
                </a:solidFill>
                <a:latin typeface="Arial" panose="020B0604020202020204" pitchFamily="34" charset="0"/>
                <a:cs typeface="Arial" panose="020B0604020202020204" pitchFamily="34" charset="0"/>
              </a:defRPr>
            </a:lvl1pPr>
          </a:lstStyle>
          <a:p>
            <a:r>
              <a:rPr lang="de-DE"/>
              <a:t>Hier steht die Folien-Überschrift</a:t>
            </a:r>
          </a:p>
        </p:txBody>
      </p:sp>
      <p:sp>
        <p:nvSpPr>
          <p:cNvPr id="8" name="Textplatzhalter 9"/>
          <p:cNvSpPr>
            <a:spLocks noGrp="1"/>
          </p:cNvSpPr>
          <p:nvPr>
            <p:ph type="body" sz="quarter" idx="14"/>
          </p:nvPr>
        </p:nvSpPr>
        <p:spPr>
          <a:xfrm>
            <a:off x="214769" y="1779662"/>
            <a:ext cx="8533695" cy="2880320"/>
          </a:xfrm>
          <a:prstGeom prst="rect">
            <a:avLst/>
          </a:prstGeom>
        </p:spPr>
        <p:txBody>
          <a:bodyPr>
            <a:normAutofit/>
          </a:bodyPr>
          <a:lstStyle>
            <a:lvl1pPr marL="0" indent="0">
              <a:buNone/>
              <a:defRPr sz="2000">
                <a:latin typeface="Arial" panose="020B0604020202020204" pitchFamily="34" charset="0"/>
                <a:cs typeface="Arial" panose="020B0604020202020204" pitchFamily="34" charset="0"/>
              </a:defRPr>
            </a:lvl1pPr>
            <a:lvl2pPr>
              <a:defRPr sz="2600">
                <a:latin typeface="TheSans UHH Bold Caps"/>
              </a:defRPr>
            </a:lvl2pPr>
            <a:lvl3pPr>
              <a:defRPr sz="2600">
                <a:latin typeface="TheSans UHH Bold Caps"/>
              </a:defRPr>
            </a:lvl3pPr>
            <a:lvl4pPr>
              <a:defRPr sz="2600">
                <a:latin typeface="TheSans UHH Bold Caps"/>
              </a:defRPr>
            </a:lvl4pPr>
            <a:lvl5pPr>
              <a:defRPr sz="2600">
                <a:latin typeface="TheSans UHH Bold Caps"/>
              </a:defRPr>
            </a:lvl5pPr>
          </a:lstStyle>
          <a:p>
            <a:pPr lvl="0"/>
            <a:r>
              <a:rPr lang="en-US"/>
              <a:t>Click to edit Master text styles</a:t>
            </a:r>
          </a:p>
        </p:txBody>
      </p:sp>
      <p:cxnSp>
        <p:nvCxnSpPr>
          <p:cNvPr id="6" name="Gerade Verbindung 5">
            <a:extLst>
              <a:ext uri="{C183D7F6-B498-43B3-948B-1728B52AA6E4}">
                <adec:decorative xmlns:adec="http://schemas.microsoft.com/office/drawing/2017/decorative" val="1"/>
              </a:ext>
            </a:extLst>
          </p:cNvPr>
          <p:cNvCxnSpPr>
            <a:cxnSpLocks/>
          </p:cNvCxnSpPr>
          <p:nvPr userDrawn="1"/>
        </p:nvCxnSpPr>
        <p:spPr>
          <a:xfrm>
            <a:off x="0" y="1059582"/>
            <a:ext cx="9144000" cy="0"/>
          </a:xfrm>
          <a:prstGeom prst="line">
            <a:avLst/>
          </a:prstGeom>
          <a:ln w="25400">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 name="Datumsplatzhalter 1">
            <a:extLst>
              <a:ext uri="{FF2B5EF4-FFF2-40B4-BE49-F238E27FC236}">
                <a16:creationId xmlns:a16="http://schemas.microsoft.com/office/drawing/2014/main" id="{4E82A3FC-B200-F340-859E-4491DBC5752C}"/>
              </a:ext>
            </a:extLst>
          </p:cNvPr>
          <p:cNvSpPr>
            <a:spLocks noGrp="1"/>
          </p:cNvSpPr>
          <p:nvPr>
            <p:ph type="dt" sz="half" idx="15"/>
          </p:nvPr>
        </p:nvSpPr>
        <p:spPr/>
        <p:txBody>
          <a:bodyPr/>
          <a:lstStyle/>
          <a:p>
            <a:fld id="{A63E5940-034A-194C-AEC2-CFB86198616E}" type="datetime1">
              <a:rPr lang="de-DE" smtClean="0"/>
              <a:pPr/>
              <a:t>09.03.2025</a:t>
            </a:fld>
            <a:endParaRPr lang="de-DE"/>
          </a:p>
        </p:txBody>
      </p:sp>
      <p:sp>
        <p:nvSpPr>
          <p:cNvPr id="3" name="Fußzeilenplatzhalter 2">
            <a:extLst>
              <a:ext uri="{FF2B5EF4-FFF2-40B4-BE49-F238E27FC236}">
                <a16:creationId xmlns:a16="http://schemas.microsoft.com/office/drawing/2014/main" id="{56827D40-E2F4-6842-9A47-30F9FFAFC9CF}"/>
              </a:ext>
            </a:extLst>
          </p:cNvPr>
          <p:cNvSpPr>
            <a:spLocks noGrp="1"/>
          </p:cNvSpPr>
          <p:nvPr>
            <p:ph type="ftr" sz="quarter" idx="16"/>
          </p:nvPr>
        </p:nvSpPr>
        <p:spPr/>
        <p:txBody>
          <a:bodyPr/>
          <a:lstStyle/>
          <a:p>
            <a:r>
              <a:rPr lang="de-DE"/>
              <a:t>Thema, Name des Referenten/der Referentin</a:t>
            </a:r>
          </a:p>
        </p:txBody>
      </p:sp>
      <p:sp>
        <p:nvSpPr>
          <p:cNvPr id="4" name="Foliennummernplatzhalter 3">
            <a:extLst>
              <a:ext uri="{FF2B5EF4-FFF2-40B4-BE49-F238E27FC236}">
                <a16:creationId xmlns:a16="http://schemas.microsoft.com/office/drawing/2014/main" id="{95EBE37D-D2A8-AA46-A4B0-38A84F66B5BD}"/>
              </a:ext>
            </a:extLst>
          </p:cNvPr>
          <p:cNvSpPr>
            <a:spLocks noGrp="1"/>
          </p:cNvSpPr>
          <p:nvPr>
            <p:ph type="sldNum" sz="quarter" idx="17"/>
          </p:nvPr>
        </p:nvSpPr>
        <p:spPr/>
        <p:txBody>
          <a:bodyPr/>
          <a:lstStyle/>
          <a:p>
            <a:fld id="{3E01A2B2-10AD-754B-9B4C-E5B6FED423D0}" type="slidenum">
              <a:rPr lang="de-DE" smtClean="0"/>
              <a:pPr/>
              <a:t>‹#›</a:t>
            </a:fld>
            <a:endParaRPr lang="de-DE"/>
          </a:p>
        </p:txBody>
      </p:sp>
    </p:spTree>
    <p:extLst>
      <p:ext uri="{BB962C8B-B14F-4D97-AF65-F5344CB8AC3E}">
        <p14:creationId xmlns:p14="http://schemas.microsoft.com/office/powerpoint/2010/main" val="2187070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b_Headline_und_Liste">
    <p:spTree>
      <p:nvGrpSpPr>
        <p:cNvPr id="1" name=""/>
        <p:cNvGrpSpPr/>
        <p:nvPr/>
      </p:nvGrpSpPr>
      <p:grpSpPr>
        <a:xfrm>
          <a:off x="0" y="0"/>
          <a:ext cx="0" cy="0"/>
          <a:chOff x="0" y="0"/>
          <a:chExt cx="0" cy="0"/>
        </a:xfrm>
      </p:grpSpPr>
      <p:sp>
        <p:nvSpPr>
          <p:cNvPr id="8" name="Titel 1">
            <a:extLst>
              <a:ext uri="{FF2B5EF4-FFF2-40B4-BE49-F238E27FC236}">
                <a16:creationId xmlns:a16="http://schemas.microsoft.com/office/drawing/2014/main" id="{2185142B-85C3-B845-BE6A-A2B184C3456C}"/>
              </a:ext>
            </a:extLst>
          </p:cNvPr>
          <p:cNvSpPr>
            <a:spLocks noGrp="1"/>
          </p:cNvSpPr>
          <p:nvPr>
            <p:ph type="title" hasCustomPrompt="1"/>
          </p:nvPr>
        </p:nvSpPr>
        <p:spPr>
          <a:xfrm>
            <a:off x="214768" y="1203598"/>
            <a:ext cx="8533695" cy="503882"/>
          </a:xfrm>
          <a:prstGeom prst="rect">
            <a:avLst/>
          </a:prstGeom>
        </p:spPr>
        <p:txBody>
          <a:bodyPr/>
          <a:lstStyle>
            <a:lvl1pPr marL="0" marR="0" indent="0" algn="l" defTabSz="457200" rtl="0" eaLnBrk="1" fontAlgn="auto" latinLnBrk="0" hangingPunct="1">
              <a:lnSpc>
                <a:spcPct val="100000"/>
              </a:lnSpc>
              <a:spcBef>
                <a:spcPct val="0"/>
              </a:spcBef>
              <a:spcAft>
                <a:spcPts val="0"/>
              </a:spcAft>
              <a:buClrTx/>
              <a:buSzTx/>
              <a:buFontTx/>
              <a:buNone/>
              <a:tabLst/>
              <a:defRPr sz="2400" b="1" i="0">
                <a:solidFill>
                  <a:schemeClr val="tx1"/>
                </a:solidFill>
                <a:latin typeface="Arial" panose="020B0604020202020204" pitchFamily="34" charset="0"/>
                <a:cs typeface="Arial" panose="020B0604020202020204" pitchFamily="34" charset="0"/>
              </a:defRPr>
            </a:lvl1pPr>
          </a:lstStyle>
          <a:p>
            <a:r>
              <a:rPr lang="de-DE"/>
              <a:t>Hier steht die Folien-Überschrift</a:t>
            </a:r>
          </a:p>
        </p:txBody>
      </p:sp>
      <p:sp>
        <p:nvSpPr>
          <p:cNvPr id="4" name="Textplatzhalter 3"/>
          <p:cNvSpPr>
            <a:spLocks noGrp="1"/>
          </p:cNvSpPr>
          <p:nvPr>
            <p:ph type="body" sz="quarter" idx="16"/>
          </p:nvPr>
        </p:nvSpPr>
        <p:spPr>
          <a:xfrm>
            <a:off x="214311" y="1779662"/>
            <a:ext cx="8534151" cy="2879651"/>
          </a:xfrm>
          <a:prstGeom prst="rect">
            <a:avLst/>
          </a:prstGeom>
        </p:spPr>
        <p:txBody>
          <a:bodyPr vert="horz"/>
          <a:lstStyle>
            <a:lvl1pPr marL="180000" indent="-180000">
              <a:spcBef>
                <a:spcPts val="1450"/>
              </a:spcBef>
              <a:buClr>
                <a:schemeClr val="tx1"/>
              </a:buClr>
              <a:buFont typeface="Wingdings" charset="2"/>
              <a:buChar char="§"/>
              <a:defRPr sz="2000">
                <a:solidFill>
                  <a:srgbClr val="3B515B"/>
                </a:solidFill>
                <a:latin typeface="Arial" panose="020B0604020202020204" pitchFamily="34" charset="0"/>
                <a:cs typeface="Arial" panose="020B0604020202020204" pitchFamily="34" charset="0"/>
              </a:defRPr>
            </a:lvl1pPr>
            <a:lvl2pPr marL="360000" indent="-180000">
              <a:buClr>
                <a:schemeClr val="bg2"/>
              </a:buClr>
              <a:buFont typeface="Wingdings" charset="2"/>
              <a:buChar char="§"/>
              <a:defRPr sz="2000">
                <a:solidFill>
                  <a:srgbClr val="3B515B"/>
                </a:solidFill>
                <a:latin typeface="Arial" panose="020B0604020202020204" pitchFamily="34" charset="0"/>
                <a:cs typeface="Arial" panose="020B0604020202020204" pitchFamily="34" charset="0"/>
              </a:defRPr>
            </a:lvl2pPr>
            <a:lvl3pPr marL="540000" indent="-180000">
              <a:buClr>
                <a:schemeClr val="bg2"/>
              </a:buClr>
              <a:buFont typeface="Wingdings" charset="2"/>
              <a:buChar char="§"/>
              <a:defRPr sz="2000">
                <a:solidFill>
                  <a:srgbClr val="3B515B"/>
                </a:solidFill>
                <a:latin typeface="Arial" panose="020B0604020202020204" pitchFamily="34" charset="0"/>
                <a:cs typeface="Arial" panose="020B0604020202020204" pitchFamily="34" charset="0"/>
              </a:defRPr>
            </a:lvl3pPr>
            <a:lvl4pPr marL="180000" indent="-180000">
              <a:buClr>
                <a:schemeClr val="accent1"/>
              </a:buClr>
              <a:buFont typeface="Wingdings" charset="2"/>
              <a:buChar char="§"/>
              <a:defRPr sz="2000">
                <a:solidFill>
                  <a:srgbClr val="3B515B"/>
                </a:solidFill>
                <a:latin typeface="TheSans UHH Regular"/>
                <a:cs typeface="TheSans UHH Regular"/>
              </a:defRPr>
            </a:lvl4pPr>
            <a:lvl5pPr marL="180000" indent="-180000">
              <a:buClr>
                <a:schemeClr val="accent1"/>
              </a:buClr>
              <a:buFont typeface="Wingdings" charset="2"/>
              <a:buChar char="§"/>
              <a:defRPr sz="2000">
                <a:solidFill>
                  <a:srgbClr val="3B515B"/>
                </a:solidFill>
                <a:latin typeface="TheSans UHH Regular"/>
                <a:cs typeface="TheSans UHH Regul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cxnSp>
        <p:nvCxnSpPr>
          <p:cNvPr id="6" name="Gerade Verbindung 5">
            <a:extLst>
              <a:ext uri="{C183D7F6-B498-43B3-948B-1728B52AA6E4}">
                <adec:decorative xmlns:adec="http://schemas.microsoft.com/office/drawing/2017/decorative" val="1"/>
              </a:ext>
            </a:extLst>
          </p:cNvPr>
          <p:cNvCxnSpPr/>
          <p:nvPr userDrawn="1"/>
        </p:nvCxnSpPr>
        <p:spPr>
          <a:xfrm>
            <a:off x="0" y="1059582"/>
            <a:ext cx="9144000" cy="0"/>
          </a:xfrm>
          <a:prstGeom prst="line">
            <a:avLst/>
          </a:prstGeom>
          <a:ln w="25400">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 name="Datumsplatzhalter 1">
            <a:extLst>
              <a:ext uri="{FF2B5EF4-FFF2-40B4-BE49-F238E27FC236}">
                <a16:creationId xmlns:a16="http://schemas.microsoft.com/office/drawing/2014/main" id="{D3B10F18-E336-5F4B-B287-AFBD8386C6AA}"/>
              </a:ext>
            </a:extLst>
          </p:cNvPr>
          <p:cNvSpPr>
            <a:spLocks noGrp="1"/>
          </p:cNvSpPr>
          <p:nvPr>
            <p:ph type="dt" sz="half" idx="17"/>
          </p:nvPr>
        </p:nvSpPr>
        <p:spPr/>
        <p:txBody>
          <a:bodyPr/>
          <a:lstStyle/>
          <a:p>
            <a:fld id="{A63E5940-034A-194C-AEC2-CFB86198616E}" type="datetime1">
              <a:rPr lang="de-DE" smtClean="0"/>
              <a:pPr/>
              <a:t>09.03.2025</a:t>
            </a:fld>
            <a:endParaRPr lang="de-DE"/>
          </a:p>
        </p:txBody>
      </p:sp>
      <p:sp>
        <p:nvSpPr>
          <p:cNvPr id="3" name="Fußzeilenplatzhalter 2">
            <a:extLst>
              <a:ext uri="{FF2B5EF4-FFF2-40B4-BE49-F238E27FC236}">
                <a16:creationId xmlns:a16="http://schemas.microsoft.com/office/drawing/2014/main" id="{EB3CB7CE-68EE-634C-A60B-5AB834390A3E}"/>
              </a:ext>
            </a:extLst>
          </p:cNvPr>
          <p:cNvSpPr>
            <a:spLocks noGrp="1"/>
          </p:cNvSpPr>
          <p:nvPr>
            <p:ph type="ftr" sz="quarter" idx="18"/>
          </p:nvPr>
        </p:nvSpPr>
        <p:spPr/>
        <p:txBody>
          <a:bodyPr/>
          <a:lstStyle/>
          <a:p>
            <a:r>
              <a:rPr lang="de-DE"/>
              <a:t>Thema, Name des Referenten/der Referentin</a:t>
            </a:r>
          </a:p>
        </p:txBody>
      </p:sp>
      <p:sp>
        <p:nvSpPr>
          <p:cNvPr id="5" name="Foliennummernplatzhalter 4">
            <a:extLst>
              <a:ext uri="{FF2B5EF4-FFF2-40B4-BE49-F238E27FC236}">
                <a16:creationId xmlns:a16="http://schemas.microsoft.com/office/drawing/2014/main" id="{E9B799CB-85F9-3B41-BD6A-AE3965D5F367}"/>
              </a:ext>
            </a:extLst>
          </p:cNvPr>
          <p:cNvSpPr>
            <a:spLocks noGrp="1"/>
          </p:cNvSpPr>
          <p:nvPr>
            <p:ph type="sldNum" sz="quarter" idx="19"/>
          </p:nvPr>
        </p:nvSpPr>
        <p:spPr>
          <a:xfrm>
            <a:off x="6613200" y="4767263"/>
            <a:ext cx="2133600" cy="273844"/>
          </a:xfrm>
        </p:spPr>
        <p:txBody>
          <a:bodyPr/>
          <a:lstStyle/>
          <a:p>
            <a:fld id="{3E01A2B2-10AD-754B-9B4C-E5B6FED423D0}" type="slidenum">
              <a:rPr lang="de-DE" smtClean="0"/>
              <a:pPr/>
              <a:t>‹#›</a:t>
            </a:fld>
            <a:endParaRPr lang="de-DE"/>
          </a:p>
        </p:txBody>
      </p:sp>
    </p:spTree>
    <p:extLst>
      <p:ext uri="{BB962C8B-B14F-4D97-AF65-F5344CB8AC3E}">
        <p14:creationId xmlns:p14="http://schemas.microsoft.com/office/powerpoint/2010/main" val="2365828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c_Headline_und_zweispaltiger_Text">
    <p:spTree>
      <p:nvGrpSpPr>
        <p:cNvPr id="1" name=""/>
        <p:cNvGrpSpPr/>
        <p:nvPr/>
      </p:nvGrpSpPr>
      <p:grpSpPr>
        <a:xfrm>
          <a:off x="0" y="0"/>
          <a:ext cx="0" cy="0"/>
          <a:chOff x="0" y="0"/>
          <a:chExt cx="0" cy="0"/>
        </a:xfrm>
      </p:grpSpPr>
      <p:sp>
        <p:nvSpPr>
          <p:cNvPr id="14" name="Titel 1">
            <a:extLst>
              <a:ext uri="{FF2B5EF4-FFF2-40B4-BE49-F238E27FC236}">
                <a16:creationId xmlns:a16="http://schemas.microsoft.com/office/drawing/2014/main" id="{1239BC7E-F651-4B40-9646-BE82FC8F7282}"/>
              </a:ext>
            </a:extLst>
          </p:cNvPr>
          <p:cNvSpPr>
            <a:spLocks noGrp="1"/>
          </p:cNvSpPr>
          <p:nvPr>
            <p:ph type="title" hasCustomPrompt="1"/>
          </p:nvPr>
        </p:nvSpPr>
        <p:spPr>
          <a:xfrm>
            <a:off x="214768" y="1203598"/>
            <a:ext cx="8533695" cy="503882"/>
          </a:xfrm>
          <a:prstGeom prst="rect">
            <a:avLst/>
          </a:prstGeom>
        </p:spPr>
        <p:txBody>
          <a:bodyPr/>
          <a:lstStyle>
            <a:lvl1pPr marL="0" marR="0" indent="0" algn="l" defTabSz="457200" rtl="0" eaLnBrk="1" fontAlgn="auto" latinLnBrk="0" hangingPunct="1">
              <a:lnSpc>
                <a:spcPct val="100000"/>
              </a:lnSpc>
              <a:spcBef>
                <a:spcPct val="0"/>
              </a:spcBef>
              <a:spcAft>
                <a:spcPts val="0"/>
              </a:spcAft>
              <a:buClrTx/>
              <a:buSzTx/>
              <a:buFontTx/>
              <a:buNone/>
              <a:tabLst/>
              <a:defRPr sz="2400" b="1" i="0">
                <a:solidFill>
                  <a:schemeClr val="tx1"/>
                </a:solidFill>
                <a:latin typeface="Arial" panose="020B0604020202020204" pitchFamily="34" charset="0"/>
                <a:cs typeface="Arial" panose="020B0604020202020204" pitchFamily="34" charset="0"/>
              </a:defRPr>
            </a:lvl1pPr>
          </a:lstStyle>
          <a:p>
            <a:r>
              <a:rPr lang="de-DE"/>
              <a:t>Hier steht die Folien-Überschrift</a:t>
            </a:r>
          </a:p>
        </p:txBody>
      </p:sp>
      <p:sp>
        <p:nvSpPr>
          <p:cNvPr id="11" name="Textplatzhalter 9"/>
          <p:cNvSpPr>
            <a:spLocks noGrp="1"/>
          </p:cNvSpPr>
          <p:nvPr>
            <p:ph type="body" sz="quarter" idx="14"/>
          </p:nvPr>
        </p:nvSpPr>
        <p:spPr>
          <a:xfrm>
            <a:off x="214770" y="1779662"/>
            <a:ext cx="4171028" cy="2880320"/>
          </a:xfrm>
          <a:prstGeom prst="rect">
            <a:avLst/>
          </a:prstGeom>
        </p:spPr>
        <p:txBody>
          <a:bodyPr>
            <a:normAutofit/>
          </a:bodyPr>
          <a:lstStyle>
            <a:lvl1pPr marL="0" indent="0">
              <a:buFont typeface="Arial"/>
              <a:buNone/>
              <a:defRPr sz="2000">
                <a:solidFill>
                  <a:schemeClr val="tx1"/>
                </a:solidFill>
                <a:latin typeface="Arial" panose="020B0604020202020204" pitchFamily="34" charset="0"/>
                <a:cs typeface="Arial" panose="020B0604020202020204" pitchFamily="34" charset="0"/>
              </a:defRPr>
            </a:lvl1pPr>
            <a:lvl2pPr>
              <a:defRPr sz="2000">
                <a:solidFill>
                  <a:schemeClr val="tx1"/>
                </a:solidFill>
                <a:latin typeface="TheSans UHH Regular"/>
                <a:cs typeface="TheSans UHH Regular"/>
              </a:defRPr>
            </a:lvl2pPr>
            <a:lvl3pPr>
              <a:defRPr sz="2600">
                <a:latin typeface="TheSans UHH Bold Caps"/>
              </a:defRPr>
            </a:lvl3pPr>
            <a:lvl4pPr>
              <a:defRPr sz="2600">
                <a:latin typeface="TheSans UHH Bold Caps"/>
              </a:defRPr>
            </a:lvl4pPr>
            <a:lvl5pPr>
              <a:defRPr sz="2600">
                <a:latin typeface="TheSans UHH Bold Caps"/>
              </a:defRPr>
            </a:lvl5pPr>
          </a:lstStyle>
          <a:p>
            <a:pPr lvl="0"/>
            <a:r>
              <a:rPr lang="en-US"/>
              <a:t>Click to edit Master text styles</a:t>
            </a:r>
          </a:p>
        </p:txBody>
      </p:sp>
      <p:sp>
        <p:nvSpPr>
          <p:cNvPr id="12" name="Textplatzhalter 9"/>
          <p:cNvSpPr>
            <a:spLocks noGrp="1"/>
          </p:cNvSpPr>
          <p:nvPr>
            <p:ph type="body" sz="quarter" idx="15"/>
          </p:nvPr>
        </p:nvSpPr>
        <p:spPr>
          <a:xfrm>
            <a:off x="4572000" y="1779662"/>
            <a:ext cx="4171028" cy="2880320"/>
          </a:xfrm>
          <a:prstGeom prst="rect">
            <a:avLst/>
          </a:prstGeom>
        </p:spPr>
        <p:txBody>
          <a:bodyPr>
            <a:normAutofit/>
          </a:bodyPr>
          <a:lstStyle>
            <a:lvl1pPr marL="0" indent="0">
              <a:buNone/>
              <a:defRPr sz="2000">
                <a:latin typeface="Arial" panose="020B0604020202020204" pitchFamily="34" charset="0"/>
                <a:cs typeface="Arial" panose="020B0604020202020204" pitchFamily="34" charset="0"/>
              </a:defRPr>
            </a:lvl1pPr>
            <a:lvl2pPr>
              <a:defRPr sz="2600">
                <a:latin typeface="TheSans UHH Bold Caps"/>
              </a:defRPr>
            </a:lvl2pPr>
            <a:lvl3pPr>
              <a:defRPr sz="2600">
                <a:latin typeface="TheSans UHH Bold Caps"/>
              </a:defRPr>
            </a:lvl3pPr>
            <a:lvl4pPr>
              <a:defRPr sz="2600">
                <a:latin typeface="TheSans UHH Bold Caps"/>
              </a:defRPr>
            </a:lvl4pPr>
            <a:lvl5pPr>
              <a:defRPr sz="2600">
                <a:latin typeface="TheSans UHH Bold Caps"/>
              </a:defRPr>
            </a:lvl5pPr>
          </a:lstStyle>
          <a:p>
            <a:pPr lvl="0"/>
            <a:r>
              <a:rPr lang="en-US"/>
              <a:t>Click to edit Master text styles</a:t>
            </a:r>
          </a:p>
        </p:txBody>
      </p:sp>
      <p:cxnSp>
        <p:nvCxnSpPr>
          <p:cNvPr id="6" name="Gerade Verbindung 5">
            <a:extLst>
              <a:ext uri="{C183D7F6-B498-43B3-948B-1728B52AA6E4}">
                <adec:decorative xmlns:adec="http://schemas.microsoft.com/office/drawing/2017/decorative" val="1"/>
              </a:ext>
            </a:extLst>
          </p:cNvPr>
          <p:cNvCxnSpPr/>
          <p:nvPr userDrawn="1"/>
        </p:nvCxnSpPr>
        <p:spPr>
          <a:xfrm>
            <a:off x="0" y="1059582"/>
            <a:ext cx="9144000" cy="0"/>
          </a:xfrm>
          <a:prstGeom prst="line">
            <a:avLst/>
          </a:prstGeom>
          <a:ln w="25400">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 name="Datumsplatzhalter 1">
            <a:extLst>
              <a:ext uri="{FF2B5EF4-FFF2-40B4-BE49-F238E27FC236}">
                <a16:creationId xmlns:a16="http://schemas.microsoft.com/office/drawing/2014/main" id="{0FA889BB-8733-E443-8B07-DDEE0CF51EAC}"/>
              </a:ext>
            </a:extLst>
          </p:cNvPr>
          <p:cNvSpPr>
            <a:spLocks noGrp="1"/>
          </p:cNvSpPr>
          <p:nvPr>
            <p:ph type="dt" sz="half" idx="16"/>
          </p:nvPr>
        </p:nvSpPr>
        <p:spPr/>
        <p:txBody>
          <a:bodyPr/>
          <a:lstStyle>
            <a:lvl1pPr>
              <a:defRPr/>
            </a:lvl1pPr>
          </a:lstStyle>
          <a:p>
            <a:r>
              <a:rPr lang="de-DE"/>
              <a:t>28.01.2025</a:t>
            </a:r>
          </a:p>
        </p:txBody>
      </p:sp>
      <p:sp>
        <p:nvSpPr>
          <p:cNvPr id="3" name="Fußzeilenplatzhalter 2">
            <a:extLst>
              <a:ext uri="{FF2B5EF4-FFF2-40B4-BE49-F238E27FC236}">
                <a16:creationId xmlns:a16="http://schemas.microsoft.com/office/drawing/2014/main" id="{DB0F8018-999B-664A-A015-D9D75F27149B}"/>
              </a:ext>
            </a:extLst>
          </p:cNvPr>
          <p:cNvSpPr>
            <a:spLocks noGrp="1"/>
          </p:cNvSpPr>
          <p:nvPr>
            <p:ph type="ftr" sz="quarter" idx="17"/>
          </p:nvPr>
        </p:nvSpPr>
        <p:spPr/>
        <p:txBody>
          <a:bodyPr/>
          <a:lstStyle>
            <a:lvl1pPr>
              <a:defRPr/>
            </a:lvl1pPr>
          </a:lstStyle>
          <a:p>
            <a:r>
              <a:rPr lang="de-DE"/>
              <a:t>SWA – Group A1 – final presentation</a:t>
            </a:r>
          </a:p>
        </p:txBody>
      </p:sp>
      <p:sp>
        <p:nvSpPr>
          <p:cNvPr id="4" name="Foliennummernplatzhalter 3">
            <a:extLst>
              <a:ext uri="{FF2B5EF4-FFF2-40B4-BE49-F238E27FC236}">
                <a16:creationId xmlns:a16="http://schemas.microsoft.com/office/drawing/2014/main" id="{573C8DF9-716F-554C-ACA3-DAE92F29A78F}"/>
              </a:ext>
            </a:extLst>
          </p:cNvPr>
          <p:cNvSpPr>
            <a:spLocks noGrp="1"/>
          </p:cNvSpPr>
          <p:nvPr>
            <p:ph type="sldNum" sz="quarter" idx="18"/>
          </p:nvPr>
        </p:nvSpPr>
        <p:spPr/>
        <p:txBody>
          <a:bodyPr/>
          <a:lstStyle/>
          <a:p>
            <a:fld id="{3E01A2B2-10AD-754B-9B4C-E5B6FED423D0}" type="slidenum">
              <a:rPr lang="de-DE" smtClean="0"/>
              <a:pPr/>
              <a:t>‹#›</a:t>
            </a:fld>
            <a:endParaRPr lang="de-DE"/>
          </a:p>
        </p:txBody>
      </p:sp>
    </p:spTree>
    <p:extLst>
      <p:ext uri="{BB962C8B-B14F-4D97-AF65-F5344CB8AC3E}">
        <p14:creationId xmlns:p14="http://schemas.microsoft.com/office/powerpoint/2010/main" val="3642916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d_Headline_und_zweispaltige_Listen">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80504275-399A-C44F-825C-5719C17EDEAD}"/>
              </a:ext>
            </a:extLst>
          </p:cNvPr>
          <p:cNvSpPr>
            <a:spLocks noGrp="1"/>
          </p:cNvSpPr>
          <p:nvPr>
            <p:ph type="title" hasCustomPrompt="1"/>
          </p:nvPr>
        </p:nvSpPr>
        <p:spPr>
          <a:xfrm>
            <a:off x="214768" y="1203598"/>
            <a:ext cx="8533695" cy="503882"/>
          </a:xfrm>
          <a:prstGeom prst="rect">
            <a:avLst/>
          </a:prstGeom>
        </p:spPr>
        <p:txBody>
          <a:bodyPr/>
          <a:lstStyle>
            <a:lvl1pPr marL="0" marR="0" indent="0" algn="l" defTabSz="457200" rtl="0" eaLnBrk="1" fontAlgn="auto" latinLnBrk="0" hangingPunct="1">
              <a:lnSpc>
                <a:spcPct val="100000"/>
              </a:lnSpc>
              <a:spcBef>
                <a:spcPct val="0"/>
              </a:spcBef>
              <a:spcAft>
                <a:spcPts val="0"/>
              </a:spcAft>
              <a:buClrTx/>
              <a:buSzTx/>
              <a:buFontTx/>
              <a:buNone/>
              <a:tabLst/>
              <a:defRPr sz="2400" b="1" i="0">
                <a:solidFill>
                  <a:schemeClr val="tx1"/>
                </a:solidFill>
                <a:latin typeface="Arial" panose="020B0604020202020204" pitchFamily="34" charset="0"/>
                <a:cs typeface="Arial" panose="020B0604020202020204" pitchFamily="34" charset="0"/>
              </a:defRPr>
            </a:lvl1pPr>
          </a:lstStyle>
          <a:p>
            <a:r>
              <a:rPr lang="de-DE"/>
              <a:t>Hier steht die Folien-Überschrift</a:t>
            </a:r>
          </a:p>
        </p:txBody>
      </p:sp>
      <p:sp>
        <p:nvSpPr>
          <p:cNvPr id="4" name="Textplatzhalter 3"/>
          <p:cNvSpPr>
            <a:spLocks noGrp="1"/>
          </p:cNvSpPr>
          <p:nvPr>
            <p:ph type="body" sz="quarter" idx="16"/>
          </p:nvPr>
        </p:nvSpPr>
        <p:spPr>
          <a:xfrm>
            <a:off x="214312" y="1779662"/>
            <a:ext cx="4172400" cy="2879651"/>
          </a:xfrm>
          <a:prstGeom prst="rect">
            <a:avLst/>
          </a:prstGeom>
        </p:spPr>
        <p:txBody>
          <a:bodyPr vert="horz"/>
          <a:lstStyle>
            <a:lvl1pPr marL="180000" indent="-180000">
              <a:spcBef>
                <a:spcPts val="1450"/>
              </a:spcBef>
              <a:buClr>
                <a:schemeClr val="accent1"/>
              </a:buClr>
              <a:buFont typeface="Wingdings" charset="2"/>
              <a:buChar char="§"/>
              <a:defRPr sz="2000">
                <a:solidFill>
                  <a:srgbClr val="3B515B"/>
                </a:solidFill>
                <a:latin typeface="Arial" panose="020B0604020202020204" pitchFamily="34" charset="0"/>
                <a:cs typeface="Arial" panose="020B0604020202020204" pitchFamily="34" charset="0"/>
              </a:defRPr>
            </a:lvl1pPr>
            <a:lvl2pPr marL="360000" indent="-180000">
              <a:buClr>
                <a:schemeClr val="tx1"/>
              </a:buClr>
              <a:buFont typeface="Wingdings" charset="2"/>
              <a:buChar char="§"/>
              <a:defRPr sz="2000">
                <a:solidFill>
                  <a:srgbClr val="3B515B"/>
                </a:solidFill>
                <a:latin typeface="Arial" panose="020B0604020202020204" pitchFamily="34" charset="0"/>
                <a:cs typeface="Arial" panose="020B0604020202020204" pitchFamily="34" charset="0"/>
              </a:defRPr>
            </a:lvl2pPr>
            <a:lvl3pPr marL="540000" indent="-180000">
              <a:buClr>
                <a:schemeClr val="bg2"/>
              </a:buClr>
              <a:buFont typeface="Wingdings" charset="2"/>
              <a:buChar char="§"/>
              <a:defRPr sz="2000">
                <a:solidFill>
                  <a:srgbClr val="3B515B"/>
                </a:solidFill>
                <a:latin typeface="Arial" panose="020B0604020202020204" pitchFamily="34" charset="0"/>
                <a:cs typeface="Arial" panose="020B0604020202020204" pitchFamily="34" charset="0"/>
              </a:defRPr>
            </a:lvl3pPr>
            <a:lvl4pPr marL="180000" indent="-180000">
              <a:buClr>
                <a:schemeClr val="accent1"/>
              </a:buClr>
              <a:buFont typeface="Wingdings" charset="2"/>
              <a:buChar char="§"/>
              <a:defRPr sz="2000">
                <a:solidFill>
                  <a:srgbClr val="3B515B"/>
                </a:solidFill>
                <a:latin typeface="TheSans UHH Regular"/>
                <a:cs typeface="TheSans UHH Regular"/>
              </a:defRPr>
            </a:lvl4pPr>
            <a:lvl5pPr marL="180000" indent="-180000">
              <a:buClr>
                <a:schemeClr val="accent1"/>
              </a:buClr>
              <a:buFont typeface="Wingdings" charset="2"/>
              <a:buChar char="§"/>
              <a:defRPr sz="2000">
                <a:solidFill>
                  <a:srgbClr val="3B515B"/>
                </a:solidFill>
                <a:latin typeface="TheSans UHH Regular"/>
                <a:cs typeface="TheSans UHH Regul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4" name="Textplatzhalter 3"/>
          <p:cNvSpPr>
            <a:spLocks noGrp="1"/>
          </p:cNvSpPr>
          <p:nvPr>
            <p:ph type="body" sz="quarter" idx="17"/>
          </p:nvPr>
        </p:nvSpPr>
        <p:spPr>
          <a:xfrm>
            <a:off x="4576063" y="1779662"/>
            <a:ext cx="4172400" cy="2879651"/>
          </a:xfrm>
          <a:prstGeom prst="rect">
            <a:avLst/>
          </a:prstGeom>
        </p:spPr>
        <p:txBody>
          <a:bodyPr vert="horz"/>
          <a:lstStyle>
            <a:lvl1pPr marL="180000" indent="-180000">
              <a:spcBef>
                <a:spcPts val="1450"/>
              </a:spcBef>
              <a:buClr>
                <a:schemeClr val="accent2"/>
              </a:buClr>
              <a:buFont typeface="Wingdings" charset="2"/>
              <a:buChar char="§"/>
              <a:defRPr sz="2000">
                <a:solidFill>
                  <a:srgbClr val="3B515B"/>
                </a:solidFill>
                <a:latin typeface="Arial" panose="020B0604020202020204" pitchFamily="34" charset="0"/>
                <a:cs typeface="Arial" panose="020B0604020202020204" pitchFamily="34" charset="0"/>
              </a:defRPr>
            </a:lvl1pPr>
            <a:lvl2pPr marL="360000" indent="-180000">
              <a:buClr>
                <a:schemeClr val="tx1"/>
              </a:buClr>
              <a:buFont typeface="Wingdings" charset="2"/>
              <a:buChar char="§"/>
              <a:defRPr sz="2000">
                <a:solidFill>
                  <a:srgbClr val="3B515B"/>
                </a:solidFill>
                <a:latin typeface="Arial" panose="020B0604020202020204" pitchFamily="34" charset="0"/>
                <a:cs typeface="Arial" panose="020B0604020202020204" pitchFamily="34" charset="0"/>
              </a:defRPr>
            </a:lvl2pPr>
            <a:lvl3pPr marL="540000" indent="-180000">
              <a:buClr>
                <a:schemeClr val="bg2"/>
              </a:buClr>
              <a:buFont typeface="Wingdings" charset="2"/>
              <a:buChar char="§"/>
              <a:defRPr sz="2000">
                <a:solidFill>
                  <a:srgbClr val="3B515B"/>
                </a:solidFill>
                <a:latin typeface="Arial" panose="020B0604020202020204" pitchFamily="34" charset="0"/>
                <a:cs typeface="Arial" panose="020B0604020202020204" pitchFamily="34" charset="0"/>
              </a:defRPr>
            </a:lvl3pPr>
            <a:lvl4pPr marL="180000" indent="-180000">
              <a:buClr>
                <a:schemeClr val="accent1"/>
              </a:buClr>
              <a:buFont typeface="Wingdings" charset="2"/>
              <a:buChar char="§"/>
              <a:defRPr sz="2000">
                <a:solidFill>
                  <a:srgbClr val="3B515B"/>
                </a:solidFill>
                <a:latin typeface="TheSans UHH Regular"/>
                <a:cs typeface="TheSans UHH Regular"/>
              </a:defRPr>
            </a:lvl4pPr>
            <a:lvl5pPr marL="180000" indent="-180000">
              <a:buClr>
                <a:schemeClr val="accent1"/>
              </a:buClr>
              <a:buFont typeface="Wingdings" charset="2"/>
              <a:buChar char="§"/>
              <a:defRPr sz="2000">
                <a:solidFill>
                  <a:srgbClr val="3B515B"/>
                </a:solidFill>
                <a:latin typeface="TheSans UHH Regular"/>
                <a:cs typeface="TheSans UHH Regul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cxnSp>
        <p:nvCxnSpPr>
          <p:cNvPr id="6" name="Gerade Verbindung 5">
            <a:extLst>
              <a:ext uri="{C183D7F6-B498-43B3-948B-1728B52AA6E4}">
                <adec:decorative xmlns:adec="http://schemas.microsoft.com/office/drawing/2017/decorative" val="1"/>
              </a:ext>
            </a:extLst>
          </p:cNvPr>
          <p:cNvCxnSpPr/>
          <p:nvPr userDrawn="1"/>
        </p:nvCxnSpPr>
        <p:spPr>
          <a:xfrm>
            <a:off x="0" y="1059582"/>
            <a:ext cx="9144000" cy="0"/>
          </a:xfrm>
          <a:prstGeom prst="line">
            <a:avLst/>
          </a:prstGeom>
          <a:ln w="25400">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 name="Datumsplatzhalter 1">
            <a:extLst>
              <a:ext uri="{FF2B5EF4-FFF2-40B4-BE49-F238E27FC236}">
                <a16:creationId xmlns:a16="http://schemas.microsoft.com/office/drawing/2014/main" id="{D769B562-7FA6-894A-98DE-37E50E748CA6}"/>
              </a:ext>
            </a:extLst>
          </p:cNvPr>
          <p:cNvSpPr>
            <a:spLocks noGrp="1"/>
          </p:cNvSpPr>
          <p:nvPr>
            <p:ph type="dt" sz="half" idx="18"/>
          </p:nvPr>
        </p:nvSpPr>
        <p:spPr/>
        <p:txBody>
          <a:bodyPr/>
          <a:lstStyle/>
          <a:p>
            <a:fld id="{A63E5940-034A-194C-AEC2-CFB86198616E}" type="datetime1">
              <a:rPr lang="de-DE" smtClean="0"/>
              <a:pPr/>
              <a:t>09.03.2025</a:t>
            </a:fld>
            <a:endParaRPr lang="de-DE"/>
          </a:p>
        </p:txBody>
      </p:sp>
      <p:sp>
        <p:nvSpPr>
          <p:cNvPr id="3" name="Fußzeilenplatzhalter 2">
            <a:extLst>
              <a:ext uri="{FF2B5EF4-FFF2-40B4-BE49-F238E27FC236}">
                <a16:creationId xmlns:a16="http://schemas.microsoft.com/office/drawing/2014/main" id="{BA6AB9E8-E1D8-AD45-A908-867BB1D82E6A}"/>
              </a:ext>
            </a:extLst>
          </p:cNvPr>
          <p:cNvSpPr>
            <a:spLocks noGrp="1"/>
          </p:cNvSpPr>
          <p:nvPr>
            <p:ph type="ftr" sz="quarter" idx="19"/>
          </p:nvPr>
        </p:nvSpPr>
        <p:spPr/>
        <p:txBody>
          <a:bodyPr/>
          <a:lstStyle/>
          <a:p>
            <a:r>
              <a:rPr lang="de-DE"/>
              <a:t>Thema, Name des Referenten/der Referentin</a:t>
            </a:r>
          </a:p>
        </p:txBody>
      </p:sp>
      <p:sp>
        <p:nvSpPr>
          <p:cNvPr id="5" name="Foliennummernplatzhalter 4">
            <a:extLst>
              <a:ext uri="{FF2B5EF4-FFF2-40B4-BE49-F238E27FC236}">
                <a16:creationId xmlns:a16="http://schemas.microsoft.com/office/drawing/2014/main" id="{C3A43B6D-0AE8-9C41-B679-BAD57E58419B}"/>
              </a:ext>
            </a:extLst>
          </p:cNvPr>
          <p:cNvSpPr>
            <a:spLocks noGrp="1"/>
          </p:cNvSpPr>
          <p:nvPr>
            <p:ph type="sldNum" sz="quarter" idx="20"/>
          </p:nvPr>
        </p:nvSpPr>
        <p:spPr/>
        <p:txBody>
          <a:bodyPr/>
          <a:lstStyle/>
          <a:p>
            <a:fld id="{3E01A2B2-10AD-754B-9B4C-E5B6FED423D0}" type="slidenum">
              <a:rPr lang="de-DE" smtClean="0"/>
              <a:pPr/>
              <a:t>‹#›</a:t>
            </a:fld>
            <a:endParaRPr lang="de-DE"/>
          </a:p>
        </p:txBody>
      </p:sp>
    </p:spTree>
    <p:extLst>
      <p:ext uri="{BB962C8B-B14F-4D97-AF65-F5344CB8AC3E}">
        <p14:creationId xmlns:p14="http://schemas.microsoft.com/office/powerpoint/2010/main" val="3725654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e_Headline_Text_und_Liste">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A9A02BB1-54BA-0044-B44B-AFBD148F7964}"/>
              </a:ext>
            </a:extLst>
          </p:cNvPr>
          <p:cNvSpPr>
            <a:spLocks noGrp="1"/>
          </p:cNvSpPr>
          <p:nvPr>
            <p:ph type="title" hasCustomPrompt="1"/>
          </p:nvPr>
        </p:nvSpPr>
        <p:spPr>
          <a:xfrm>
            <a:off x="214768" y="1203598"/>
            <a:ext cx="8533695" cy="503882"/>
          </a:xfrm>
          <a:prstGeom prst="rect">
            <a:avLst/>
          </a:prstGeom>
        </p:spPr>
        <p:txBody>
          <a:bodyPr/>
          <a:lstStyle>
            <a:lvl1pPr marL="0" marR="0" indent="0" algn="l" defTabSz="457200" rtl="0" eaLnBrk="1" fontAlgn="auto" latinLnBrk="0" hangingPunct="1">
              <a:lnSpc>
                <a:spcPct val="100000"/>
              </a:lnSpc>
              <a:spcBef>
                <a:spcPct val="0"/>
              </a:spcBef>
              <a:spcAft>
                <a:spcPts val="0"/>
              </a:spcAft>
              <a:buClrTx/>
              <a:buSzTx/>
              <a:buFontTx/>
              <a:buNone/>
              <a:tabLst/>
              <a:defRPr sz="2400" b="1" i="0">
                <a:solidFill>
                  <a:schemeClr val="tx1"/>
                </a:solidFill>
                <a:latin typeface="Arial" panose="020B0604020202020204" pitchFamily="34" charset="0"/>
                <a:cs typeface="Arial" panose="020B0604020202020204" pitchFamily="34" charset="0"/>
              </a:defRPr>
            </a:lvl1pPr>
          </a:lstStyle>
          <a:p>
            <a:r>
              <a:rPr lang="de-DE"/>
              <a:t>Hier steht die Folien-Überschrift</a:t>
            </a:r>
          </a:p>
        </p:txBody>
      </p:sp>
      <p:sp>
        <p:nvSpPr>
          <p:cNvPr id="4" name="Textplatzhalter 3"/>
          <p:cNvSpPr>
            <a:spLocks noGrp="1"/>
          </p:cNvSpPr>
          <p:nvPr>
            <p:ph type="body" sz="quarter" idx="16"/>
          </p:nvPr>
        </p:nvSpPr>
        <p:spPr>
          <a:xfrm>
            <a:off x="214312" y="1779662"/>
            <a:ext cx="4172400" cy="2879651"/>
          </a:xfrm>
          <a:prstGeom prst="rect">
            <a:avLst/>
          </a:prstGeom>
        </p:spPr>
        <p:txBody>
          <a:bodyPr vert="horz"/>
          <a:lstStyle>
            <a:lvl1pPr marL="0" indent="0">
              <a:spcBef>
                <a:spcPts val="1450"/>
              </a:spcBef>
              <a:buClr>
                <a:schemeClr val="accent1"/>
              </a:buClr>
              <a:buFont typeface="Wingdings" charset="2"/>
              <a:buNone/>
              <a:defRPr sz="2000">
                <a:solidFill>
                  <a:srgbClr val="3B515B"/>
                </a:solidFill>
                <a:latin typeface="Arial" panose="020B0604020202020204" pitchFamily="34" charset="0"/>
                <a:cs typeface="Arial" panose="020B0604020202020204" pitchFamily="34" charset="0"/>
              </a:defRPr>
            </a:lvl1pPr>
            <a:lvl2pPr marL="180000" indent="0">
              <a:buClr>
                <a:schemeClr val="tx1"/>
              </a:buClr>
              <a:buFont typeface="Wingdings" charset="2"/>
              <a:buNone/>
              <a:defRPr sz="2000">
                <a:solidFill>
                  <a:srgbClr val="3B515B"/>
                </a:solidFill>
                <a:latin typeface="TheSans UHH Regular"/>
                <a:cs typeface="TheSans UHH Regular"/>
              </a:defRPr>
            </a:lvl2pPr>
            <a:lvl3pPr marL="360000" indent="0">
              <a:buClr>
                <a:schemeClr val="bg2"/>
              </a:buClr>
              <a:buFont typeface="Wingdings" charset="2"/>
              <a:buNone/>
              <a:defRPr sz="2000">
                <a:solidFill>
                  <a:srgbClr val="3B515B"/>
                </a:solidFill>
                <a:latin typeface="TheSans UHH Regular"/>
                <a:cs typeface="TheSans UHH Regular"/>
              </a:defRPr>
            </a:lvl3pPr>
            <a:lvl4pPr marL="180000" indent="-180000">
              <a:buClr>
                <a:schemeClr val="accent1"/>
              </a:buClr>
              <a:buFont typeface="Wingdings" charset="2"/>
              <a:buChar char="§"/>
              <a:defRPr sz="2000">
                <a:solidFill>
                  <a:srgbClr val="3B515B"/>
                </a:solidFill>
                <a:latin typeface="TheSans UHH Regular"/>
                <a:cs typeface="TheSans UHH Regular"/>
              </a:defRPr>
            </a:lvl4pPr>
            <a:lvl5pPr marL="180000" indent="-180000">
              <a:buClr>
                <a:schemeClr val="accent1"/>
              </a:buClr>
              <a:buFont typeface="Wingdings" charset="2"/>
              <a:buChar char="§"/>
              <a:defRPr sz="2000">
                <a:solidFill>
                  <a:srgbClr val="3B515B"/>
                </a:solidFill>
                <a:latin typeface="TheSans UHH Regular"/>
                <a:cs typeface="TheSans UHH Regular"/>
              </a:defRPr>
            </a:lvl5pPr>
          </a:lstStyle>
          <a:p>
            <a:pPr lvl="0"/>
            <a:r>
              <a:rPr lang="en-US"/>
              <a:t>Click to edit Master text styles</a:t>
            </a:r>
          </a:p>
        </p:txBody>
      </p:sp>
      <p:sp>
        <p:nvSpPr>
          <p:cNvPr id="14" name="Textplatzhalter 3"/>
          <p:cNvSpPr>
            <a:spLocks noGrp="1"/>
          </p:cNvSpPr>
          <p:nvPr>
            <p:ph type="body" sz="quarter" idx="17"/>
          </p:nvPr>
        </p:nvSpPr>
        <p:spPr>
          <a:xfrm>
            <a:off x="4576063" y="1779662"/>
            <a:ext cx="4172400" cy="2879651"/>
          </a:xfrm>
          <a:prstGeom prst="rect">
            <a:avLst/>
          </a:prstGeom>
        </p:spPr>
        <p:txBody>
          <a:bodyPr vert="horz"/>
          <a:lstStyle>
            <a:lvl1pPr marL="180000" indent="-180000">
              <a:spcBef>
                <a:spcPts val="1450"/>
              </a:spcBef>
              <a:buClr>
                <a:schemeClr val="accent2"/>
              </a:buClr>
              <a:buFont typeface="Wingdings" charset="2"/>
              <a:buChar char="§"/>
              <a:defRPr sz="2000">
                <a:solidFill>
                  <a:srgbClr val="3B515B"/>
                </a:solidFill>
                <a:latin typeface="Arial" panose="020B0604020202020204" pitchFamily="34" charset="0"/>
                <a:cs typeface="Arial" panose="020B0604020202020204" pitchFamily="34" charset="0"/>
              </a:defRPr>
            </a:lvl1pPr>
            <a:lvl2pPr marL="360000" indent="-180000">
              <a:buClr>
                <a:schemeClr val="tx1"/>
              </a:buClr>
              <a:buFont typeface="Wingdings" charset="2"/>
              <a:buChar char="§"/>
              <a:defRPr sz="2000">
                <a:solidFill>
                  <a:srgbClr val="3B515B"/>
                </a:solidFill>
                <a:latin typeface="Arial" panose="020B0604020202020204" pitchFamily="34" charset="0"/>
                <a:cs typeface="Arial" panose="020B0604020202020204" pitchFamily="34" charset="0"/>
              </a:defRPr>
            </a:lvl2pPr>
            <a:lvl3pPr marL="540000" indent="-180000">
              <a:buClr>
                <a:schemeClr val="bg2"/>
              </a:buClr>
              <a:buFont typeface="Wingdings" charset="2"/>
              <a:buChar char="§"/>
              <a:defRPr sz="2000">
                <a:solidFill>
                  <a:srgbClr val="3B515B"/>
                </a:solidFill>
                <a:latin typeface="Arial" panose="020B0604020202020204" pitchFamily="34" charset="0"/>
                <a:cs typeface="Arial" panose="020B0604020202020204" pitchFamily="34" charset="0"/>
              </a:defRPr>
            </a:lvl3pPr>
            <a:lvl4pPr marL="180000" indent="-180000">
              <a:buClr>
                <a:schemeClr val="accent1"/>
              </a:buClr>
              <a:buFont typeface="Wingdings" charset="2"/>
              <a:buChar char="§"/>
              <a:defRPr sz="2000">
                <a:solidFill>
                  <a:srgbClr val="3B515B"/>
                </a:solidFill>
                <a:latin typeface="TheSans UHH Regular"/>
                <a:cs typeface="TheSans UHH Regular"/>
              </a:defRPr>
            </a:lvl4pPr>
            <a:lvl5pPr marL="180000" indent="-180000">
              <a:buClr>
                <a:schemeClr val="accent1"/>
              </a:buClr>
              <a:buFont typeface="Wingdings" charset="2"/>
              <a:buChar char="§"/>
              <a:defRPr sz="2000">
                <a:solidFill>
                  <a:srgbClr val="3B515B"/>
                </a:solidFill>
                <a:latin typeface="TheSans UHH Regular"/>
                <a:cs typeface="TheSans UHH Regul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cxnSp>
        <p:nvCxnSpPr>
          <p:cNvPr id="6" name="Gerade Verbindung 5">
            <a:extLst>
              <a:ext uri="{C183D7F6-B498-43B3-948B-1728B52AA6E4}">
                <adec:decorative xmlns:adec="http://schemas.microsoft.com/office/drawing/2017/decorative" val="1"/>
              </a:ext>
            </a:extLst>
          </p:cNvPr>
          <p:cNvCxnSpPr/>
          <p:nvPr userDrawn="1"/>
        </p:nvCxnSpPr>
        <p:spPr>
          <a:xfrm>
            <a:off x="0" y="1059582"/>
            <a:ext cx="9144000" cy="0"/>
          </a:xfrm>
          <a:prstGeom prst="line">
            <a:avLst/>
          </a:prstGeom>
          <a:ln w="25400">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 name="Datumsplatzhalter 1">
            <a:extLst>
              <a:ext uri="{FF2B5EF4-FFF2-40B4-BE49-F238E27FC236}">
                <a16:creationId xmlns:a16="http://schemas.microsoft.com/office/drawing/2014/main" id="{9075F02A-DDE1-1940-A6AD-6A78B42B16BC}"/>
              </a:ext>
            </a:extLst>
          </p:cNvPr>
          <p:cNvSpPr>
            <a:spLocks noGrp="1"/>
          </p:cNvSpPr>
          <p:nvPr>
            <p:ph type="dt" sz="half" idx="18"/>
          </p:nvPr>
        </p:nvSpPr>
        <p:spPr/>
        <p:txBody>
          <a:bodyPr/>
          <a:lstStyle/>
          <a:p>
            <a:fld id="{A63E5940-034A-194C-AEC2-CFB86198616E}" type="datetime1">
              <a:rPr lang="de-DE" smtClean="0"/>
              <a:pPr/>
              <a:t>09.03.2025</a:t>
            </a:fld>
            <a:endParaRPr lang="de-DE"/>
          </a:p>
        </p:txBody>
      </p:sp>
      <p:sp>
        <p:nvSpPr>
          <p:cNvPr id="3" name="Fußzeilenplatzhalter 2">
            <a:extLst>
              <a:ext uri="{FF2B5EF4-FFF2-40B4-BE49-F238E27FC236}">
                <a16:creationId xmlns:a16="http://schemas.microsoft.com/office/drawing/2014/main" id="{B3B308B6-51D4-CF4A-A9C5-3936348803A3}"/>
              </a:ext>
            </a:extLst>
          </p:cNvPr>
          <p:cNvSpPr>
            <a:spLocks noGrp="1"/>
          </p:cNvSpPr>
          <p:nvPr>
            <p:ph type="ftr" sz="quarter" idx="19"/>
          </p:nvPr>
        </p:nvSpPr>
        <p:spPr/>
        <p:txBody>
          <a:bodyPr/>
          <a:lstStyle/>
          <a:p>
            <a:r>
              <a:rPr lang="de-DE"/>
              <a:t>Thema, Name des Referenten/der Referentin</a:t>
            </a:r>
          </a:p>
        </p:txBody>
      </p:sp>
      <p:sp>
        <p:nvSpPr>
          <p:cNvPr id="5" name="Foliennummernplatzhalter 4">
            <a:extLst>
              <a:ext uri="{FF2B5EF4-FFF2-40B4-BE49-F238E27FC236}">
                <a16:creationId xmlns:a16="http://schemas.microsoft.com/office/drawing/2014/main" id="{E279428B-5977-E14F-9476-AE9828EFFDFE}"/>
              </a:ext>
            </a:extLst>
          </p:cNvPr>
          <p:cNvSpPr>
            <a:spLocks noGrp="1"/>
          </p:cNvSpPr>
          <p:nvPr>
            <p:ph type="sldNum" sz="quarter" idx="20"/>
          </p:nvPr>
        </p:nvSpPr>
        <p:spPr/>
        <p:txBody>
          <a:bodyPr/>
          <a:lstStyle/>
          <a:p>
            <a:fld id="{3E01A2B2-10AD-754B-9B4C-E5B6FED423D0}" type="slidenum">
              <a:rPr lang="de-DE" smtClean="0"/>
              <a:pPr/>
              <a:t>‹#›</a:t>
            </a:fld>
            <a:endParaRPr lang="de-DE"/>
          </a:p>
        </p:txBody>
      </p:sp>
    </p:spTree>
    <p:extLst>
      <p:ext uri="{BB962C8B-B14F-4D97-AF65-F5344CB8AC3E}">
        <p14:creationId xmlns:p14="http://schemas.microsoft.com/office/powerpoint/2010/main" val="20558570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file://localhost/Users/grafiker/Desktop/UHH_Logo_2010/UHH_Logo_2010_HiRes/UHH-Logo_2010_Farbe_RGB.png"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Datumsplatzhalter 3"/>
          <p:cNvSpPr>
            <a:spLocks noGrp="1"/>
          </p:cNvSpPr>
          <p:nvPr>
            <p:ph type="dt" sz="half" idx="2"/>
          </p:nvPr>
        </p:nvSpPr>
        <p:spPr>
          <a:xfrm>
            <a:off x="323850" y="4767263"/>
            <a:ext cx="2133600" cy="273844"/>
          </a:xfrm>
          <a:prstGeom prst="rect">
            <a:avLst/>
          </a:prstGeom>
        </p:spPr>
        <p:txBody>
          <a:bodyPr vert="horz" lIns="0" tIns="45720" rIns="90000" bIns="45720" rtlCol="0" anchor="ctr"/>
          <a:lstStyle>
            <a:lvl1pPr algn="l">
              <a:defRPr sz="1200" b="0" i="0">
                <a:solidFill>
                  <a:schemeClr val="tx1"/>
                </a:solidFill>
                <a:latin typeface="Arial" panose="020B0604020202020204" pitchFamily="34" charset="0"/>
                <a:cs typeface="Arial" panose="020B0604020202020204" pitchFamily="34" charset="0"/>
              </a:defRPr>
            </a:lvl1pPr>
          </a:lstStyle>
          <a:p>
            <a:r>
              <a:rPr lang="de-DE"/>
              <a:t>28.01.2025</a:t>
            </a:r>
          </a:p>
        </p:txBody>
      </p:sp>
      <p:sp>
        <p:nvSpPr>
          <p:cNvPr id="9" name="Fußzeilenplatzhalter 4"/>
          <p:cNvSpPr>
            <a:spLocks noGrp="1"/>
          </p:cNvSpPr>
          <p:nvPr>
            <p:ph type="ftr" sz="quarter" idx="3"/>
          </p:nvPr>
        </p:nvSpPr>
        <p:spPr>
          <a:xfrm>
            <a:off x="2915817" y="4769238"/>
            <a:ext cx="3313998" cy="273844"/>
          </a:xfrm>
          <a:prstGeom prst="rect">
            <a:avLst/>
          </a:prstGeom>
        </p:spPr>
        <p:txBody>
          <a:bodyPr vert="horz" lIns="91440" tIns="45720" rIns="91440" bIns="45720" rtlCol="0" anchor="ctr"/>
          <a:lstStyle>
            <a:lvl1pPr algn="ctr">
              <a:defRPr sz="1200" b="0" i="0">
                <a:solidFill>
                  <a:schemeClr val="tx1"/>
                </a:solidFill>
                <a:latin typeface="Arial" panose="020B0604020202020204" pitchFamily="34" charset="0"/>
                <a:cs typeface="Arial" panose="020B0604020202020204" pitchFamily="34" charset="0"/>
              </a:defRPr>
            </a:lvl1pPr>
          </a:lstStyle>
          <a:p>
            <a:r>
              <a:rPr lang="de-DE"/>
              <a:t>SWA – Group A1 – final presentation</a:t>
            </a:r>
          </a:p>
        </p:txBody>
      </p:sp>
      <p:sp>
        <p:nvSpPr>
          <p:cNvPr id="10" name="Foliennummernplatzhalter 5"/>
          <p:cNvSpPr>
            <a:spLocks noGrp="1"/>
          </p:cNvSpPr>
          <p:nvPr>
            <p:ph type="sldNum" sz="quarter" idx="4"/>
          </p:nvPr>
        </p:nvSpPr>
        <p:spPr>
          <a:xfrm>
            <a:off x="6614863" y="4767263"/>
            <a:ext cx="2133600" cy="273844"/>
          </a:xfrm>
          <a:prstGeom prst="rect">
            <a:avLst/>
          </a:prstGeom>
        </p:spPr>
        <p:txBody>
          <a:bodyPr vert="horz" lIns="91440" tIns="46800" rIns="0" bIns="45720" rtlCol="0" anchor="ctr"/>
          <a:lstStyle>
            <a:lvl1pPr algn="r">
              <a:defRPr sz="1200" b="0" i="0">
                <a:solidFill>
                  <a:schemeClr val="tx1"/>
                </a:solidFill>
                <a:latin typeface="Arial" panose="020B0604020202020204" pitchFamily="34" charset="0"/>
                <a:cs typeface="Arial" panose="020B0604020202020204" pitchFamily="34" charset="0"/>
              </a:defRPr>
            </a:lvl1pPr>
          </a:lstStyle>
          <a:p>
            <a:fld id="{3E01A2B2-10AD-754B-9B4C-E5B6FED423D0}" type="slidenum">
              <a:rPr lang="de-DE" smtClean="0"/>
              <a:pPr/>
              <a:t>‹#›</a:t>
            </a:fld>
            <a:endParaRPr lang="de-DE"/>
          </a:p>
        </p:txBody>
      </p:sp>
      <p:pic>
        <p:nvPicPr>
          <p:cNvPr id="11" name="UHH-Logo_2010_Farbe_RGB.png" descr="Bildbeschreibung: Es handelt sich um das Logo der Universität Hamburg auf weißem Hintergrund. Es besteht aus einem roten Quadrat auf der linken Seite, in dem in weißer Schrift oben links &quot;UHH&quot; steht und unten rechts das Wappen der Stadt Hamburg, eine Burg, abgebildet sind. Rechts neben dem Symbol steht &quot;Universität Hamburg&quot;. Unter dem Symbol und dem Schriftzug steht in Großbuchstaben und durch senkrechte Striche getrennt von links nach rechts: &quot;Der Forschung&quot;; &quot;Der Lehre&quot;; &quot;Der Bildung&quot;. " title="Logo der Universität Hamburg"/>
          <p:cNvPicPr>
            <a:picLocks noChangeAspect="1"/>
          </p:cNvPicPr>
          <p:nvPr userDrawn="1"/>
        </p:nvPicPr>
        <p:blipFill>
          <a:blip r:embed="rId19" r:link="rId20">
            <a:extLst>
              <a:ext uri="{28A0092B-C50C-407E-A947-70E740481C1C}">
                <a14:useLocalDpi xmlns:a14="http://schemas.microsoft.com/office/drawing/2010/main" val="0"/>
              </a:ext>
            </a:extLst>
          </a:blip>
          <a:stretch>
            <a:fillRect/>
          </a:stretch>
        </p:blipFill>
        <p:spPr>
          <a:xfrm>
            <a:off x="0" y="-11609"/>
            <a:ext cx="1957550" cy="907591"/>
          </a:xfrm>
          <a:prstGeom prst="rect">
            <a:avLst/>
          </a:prstGeom>
        </p:spPr>
      </p:pic>
    </p:spTree>
    <p:extLst>
      <p:ext uri="{BB962C8B-B14F-4D97-AF65-F5344CB8AC3E}">
        <p14:creationId xmlns:p14="http://schemas.microsoft.com/office/powerpoint/2010/main" val="3228577925"/>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6" r:id="rId3"/>
    <p:sldLayoutId id="2147483670" r:id="rId4"/>
    <p:sldLayoutId id="2147483669" r:id="rId5"/>
    <p:sldLayoutId id="2147483677" r:id="rId6"/>
    <p:sldLayoutId id="2147483671" r:id="rId7"/>
    <p:sldLayoutId id="2147483676" r:id="rId8"/>
    <p:sldLayoutId id="2147483678" r:id="rId9"/>
    <p:sldLayoutId id="2147483672" r:id="rId10"/>
    <p:sldLayoutId id="2147483681" r:id="rId11"/>
    <p:sldLayoutId id="2147483673" r:id="rId12"/>
    <p:sldLayoutId id="2147483674" r:id="rId13"/>
    <p:sldLayoutId id="2147483679" r:id="rId14"/>
    <p:sldLayoutId id="2147483680" r:id="rId15"/>
    <p:sldLayoutId id="2147483675" r:id="rId16"/>
    <p:sldLayoutId id="2147483682" r:id="rId17"/>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04" userDrawn="1">
          <p15:clr>
            <a:srgbClr val="F26B43"/>
          </p15:clr>
        </p15:guide>
        <p15:guide id="3" pos="551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FDD496-1D1E-9575-7922-2C85C7EA0F6F}"/>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GB"/>
              <a:t>Click to edit Master title style</a:t>
            </a:r>
            <a:endParaRPr lang="en-DE"/>
          </a:p>
        </p:txBody>
      </p:sp>
      <p:sp>
        <p:nvSpPr>
          <p:cNvPr id="3" name="Text Placeholder 2">
            <a:extLst>
              <a:ext uri="{FF2B5EF4-FFF2-40B4-BE49-F238E27FC236}">
                <a16:creationId xmlns:a16="http://schemas.microsoft.com/office/drawing/2014/main" id="{EE8A129C-2A6D-8A9B-6584-41E49E205D76}"/>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97E62273-8A4B-5F26-5AE9-6E9505EAD22D}"/>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82000"/>
                  </a:schemeClr>
                </a:solidFill>
              </a:defRPr>
            </a:lvl1pPr>
          </a:lstStyle>
          <a:p>
            <a:fld id="{9F07B051-8A93-4245-ACBE-A6A27F3FB36A}" type="datetimeFigureOut">
              <a:rPr lang="en-DE" smtClean="0"/>
              <a:t>09/03/2025</a:t>
            </a:fld>
            <a:endParaRPr lang="en-DE"/>
          </a:p>
        </p:txBody>
      </p:sp>
      <p:sp>
        <p:nvSpPr>
          <p:cNvPr id="5" name="Footer Placeholder 4">
            <a:extLst>
              <a:ext uri="{FF2B5EF4-FFF2-40B4-BE49-F238E27FC236}">
                <a16:creationId xmlns:a16="http://schemas.microsoft.com/office/drawing/2014/main" id="{43F0DC54-BFA4-9B10-EA12-27A7D84F4E17}"/>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DE"/>
          </a:p>
        </p:txBody>
      </p:sp>
      <p:sp>
        <p:nvSpPr>
          <p:cNvPr id="6" name="Slide Number Placeholder 5">
            <a:extLst>
              <a:ext uri="{FF2B5EF4-FFF2-40B4-BE49-F238E27FC236}">
                <a16:creationId xmlns:a16="http://schemas.microsoft.com/office/drawing/2014/main" id="{8BB775B1-4286-7D08-AD0A-0AA80EAD08A6}"/>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82000"/>
                  </a:schemeClr>
                </a:solidFill>
              </a:defRPr>
            </a:lvl1pPr>
          </a:lstStyle>
          <a:p>
            <a:fld id="{76546E5C-71AB-4F2B-9CAD-25CABE6141FF}" type="slidenum">
              <a:rPr lang="en-DE" smtClean="0"/>
              <a:t>‹#›</a:t>
            </a:fld>
            <a:endParaRPr lang="en-DE"/>
          </a:p>
        </p:txBody>
      </p:sp>
    </p:spTree>
    <p:extLst>
      <p:ext uri="{BB962C8B-B14F-4D97-AF65-F5344CB8AC3E}">
        <p14:creationId xmlns:p14="http://schemas.microsoft.com/office/powerpoint/2010/main" val="3399064470"/>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F859E-2F5D-3D3E-95B1-7FDC8A852894}"/>
              </a:ext>
            </a:extLst>
          </p:cNvPr>
          <p:cNvSpPr>
            <a:spLocks noGrp="1"/>
          </p:cNvSpPr>
          <p:nvPr>
            <p:ph type="title"/>
          </p:nvPr>
        </p:nvSpPr>
        <p:spPr/>
        <p:txBody>
          <a:bodyPr lIns="91440" tIns="45720" rIns="91440" bIns="45720" anchor="t"/>
          <a:lstStyle/>
          <a:p>
            <a:r>
              <a:rPr lang="en-US" dirty="0">
                <a:latin typeface="Arial"/>
                <a:cs typeface="Arial"/>
              </a:rPr>
              <a:t>Efficient Methods in Machine Learning</a:t>
            </a:r>
            <a:endParaRPr lang="en-US" dirty="0"/>
          </a:p>
        </p:txBody>
      </p:sp>
      <p:sp>
        <p:nvSpPr>
          <p:cNvPr id="3" name="Text Placeholder 2">
            <a:extLst>
              <a:ext uri="{FF2B5EF4-FFF2-40B4-BE49-F238E27FC236}">
                <a16:creationId xmlns:a16="http://schemas.microsoft.com/office/drawing/2014/main" id="{563BC0E5-9E95-7E75-FD07-7F9346BCAE0E}"/>
              </a:ext>
            </a:extLst>
          </p:cNvPr>
          <p:cNvSpPr>
            <a:spLocks noGrp="1"/>
          </p:cNvSpPr>
          <p:nvPr>
            <p:ph type="body" sz="quarter" idx="10"/>
          </p:nvPr>
        </p:nvSpPr>
        <p:spPr>
          <a:xfrm>
            <a:off x="250824" y="3579862"/>
            <a:ext cx="6995918" cy="370800"/>
          </a:xfrm>
        </p:spPr>
        <p:txBody>
          <a:bodyPr vert="horz" lIns="91440" tIns="45720" rIns="91440" bIns="45720" anchor="t"/>
          <a:lstStyle/>
          <a:p>
            <a:r>
              <a:rPr lang="de-DE" sz="1600" dirty="0">
                <a:latin typeface="Arial"/>
                <a:cs typeface="Arial"/>
              </a:rPr>
              <a:t>Group Wassss - Aftab, Sauryan, Bruno – final presentation - 29.01.2025</a:t>
            </a:r>
          </a:p>
          <a:p>
            <a:endParaRPr lang="de-DE" sz="1600" dirty="0">
              <a:latin typeface="Arial"/>
              <a:cs typeface="Arial"/>
            </a:endParaRPr>
          </a:p>
          <a:p>
            <a:endParaRPr lang="en-US" dirty="0"/>
          </a:p>
        </p:txBody>
      </p:sp>
    </p:spTree>
    <p:extLst>
      <p:ext uri="{BB962C8B-B14F-4D97-AF65-F5344CB8AC3E}">
        <p14:creationId xmlns:p14="http://schemas.microsoft.com/office/powerpoint/2010/main" val="20177699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7A635-0945-C03C-D6BC-904D2228751D}"/>
            </a:ext>
          </a:extLst>
        </p:cNvPr>
        <p:cNvGrpSpPr/>
        <p:nvPr/>
      </p:nvGrpSpPr>
      <p:grpSpPr>
        <a:xfrm>
          <a:off x="0" y="0"/>
          <a:ext cx="0" cy="0"/>
          <a:chOff x="0" y="0"/>
          <a:chExt cx="0" cy="0"/>
        </a:xfrm>
      </p:grpSpPr>
      <p:pic>
        <p:nvPicPr>
          <p:cNvPr id="3" name="Picture 2" descr="A close-up of a sign&#10;&#10;Description automatically generated">
            <a:extLst>
              <a:ext uri="{FF2B5EF4-FFF2-40B4-BE49-F238E27FC236}">
                <a16:creationId xmlns:a16="http://schemas.microsoft.com/office/drawing/2014/main" id="{E2E15BBD-FE5F-03CE-6D82-9A0D8176504A}"/>
              </a:ext>
            </a:extLst>
          </p:cNvPr>
          <p:cNvPicPr>
            <a:picLocks noChangeAspect="1"/>
          </p:cNvPicPr>
          <p:nvPr/>
        </p:nvPicPr>
        <p:blipFill>
          <a:blip r:embed="rId3"/>
          <a:stretch>
            <a:fillRect/>
          </a:stretch>
        </p:blipFill>
        <p:spPr>
          <a:xfrm>
            <a:off x="4311138" y="1273165"/>
            <a:ext cx="3712471" cy="2761493"/>
          </a:xfrm>
          <a:prstGeom prst="rect">
            <a:avLst/>
          </a:prstGeom>
        </p:spPr>
      </p:pic>
      <p:sp>
        <p:nvSpPr>
          <p:cNvPr id="4" name="Date Placeholder 3">
            <a:extLst>
              <a:ext uri="{FF2B5EF4-FFF2-40B4-BE49-F238E27FC236}">
                <a16:creationId xmlns:a16="http://schemas.microsoft.com/office/drawing/2014/main" id="{8EC28C03-8EEF-09C0-E46E-FD712C696EAC}"/>
              </a:ext>
            </a:extLst>
          </p:cNvPr>
          <p:cNvSpPr>
            <a:spLocks noGrp="1"/>
          </p:cNvSpPr>
          <p:nvPr>
            <p:ph type="dt" sz="half" idx="15"/>
          </p:nvPr>
        </p:nvSpPr>
        <p:spPr/>
        <p:txBody>
          <a:bodyPr/>
          <a:lstStyle/>
          <a:p>
            <a:r>
              <a:rPr lang="de-DE" dirty="0"/>
              <a:t>29.01.2025</a:t>
            </a:r>
          </a:p>
        </p:txBody>
      </p:sp>
      <p:sp>
        <p:nvSpPr>
          <p:cNvPr id="5" name="Footer Placeholder 4">
            <a:extLst>
              <a:ext uri="{FF2B5EF4-FFF2-40B4-BE49-F238E27FC236}">
                <a16:creationId xmlns:a16="http://schemas.microsoft.com/office/drawing/2014/main" id="{C0253BAB-4C47-41E8-EB13-0FECD13493AC}"/>
              </a:ext>
            </a:extLst>
          </p:cNvPr>
          <p:cNvSpPr>
            <a:spLocks noGrp="1"/>
          </p:cNvSpPr>
          <p:nvPr>
            <p:ph type="ftr" sz="quarter" idx="16"/>
          </p:nvPr>
        </p:nvSpPr>
        <p:spPr/>
        <p:txBody>
          <a:bodyPr/>
          <a:lstStyle/>
          <a:p>
            <a:r>
              <a:rPr lang="de-DE" dirty="0"/>
              <a:t>ML Project</a:t>
            </a:r>
          </a:p>
        </p:txBody>
      </p:sp>
      <p:sp>
        <p:nvSpPr>
          <p:cNvPr id="6" name="Slide Number Placeholder 5">
            <a:extLst>
              <a:ext uri="{FF2B5EF4-FFF2-40B4-BE49-F238E27FC236}">
                <a16:creationId xmlns:a16="http://schemas.microsoft.com/office/drawing/2014/main" id="{6512D7DB-D3DC-38BD-EE00-22083DB98148}"/>
              </a:ext>
            </a:extLst>
          </p:cNvPr>
          <p:cNvSpPr>
            <a:spLocks noGrp="1"/>
          </p:cNvSpPr>
          <p:nvPr>
            <p:ph type="sldNum" sz="quarter" idx="17"/>
          </p:nvPr>
        </p:nvSpPr>
        <p:spPr/>
        <p:txBody>
          <a:bodyPr/>
          <a:lstStyle/>
          <a:p>
            <a:fld id="{3E01A2B2-10AD-754B-9B4C-E5B6FED423D0}" type="slidenum">
              <a:rPr lang="de-DE" smtClean="0"/>
              <a:pPr/>
              <a:t>10</a:t>
            </a:fld>
            <a:endParaRPr lang="de-DE" dirty="0"/>
          </a:p>
        </p:txBody>
      </p:sp>
      <p:sp>
        <p:nvSpPr>
          <p:cNvPr id="7" name="TextBox 6">
            <a:extLst>
              <a:ext uri="{FF2B5EF4-FFF2-40B4-BE49-F238E27FC236}">
                <a16:creationId xmlns:a16="http://schemas.microsoft.com/office/drawing/2014/main" id="{A2970F1B-4162-8EB5-3EC7-ECB690D0A080}"/>
              </a:ext>
            </a:extLst>
          </p:cNvPr>
          <p:cNvSpPr txBox="1"/>
          <p:nvPr/>
        </p:nvSpPr>
        <p:spPr>
          <a:xfrm>
            <a:off x="1347123" y="3225709"/>
            <a:ext cx="2153154" cy="338554"/>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600" b="0" i="0" dirty="0">
                <a:solidFill>
                  <a:srgbClr val="000000"/>
                </a:solidFill>
                <a:effectLst/>
                <a:latin typeface="Helvetica" panose="020B0604020202020204" pitchFamily="34" charset="0"/>
              </a:rPr>
              <a:t>2048</a:t>
            </a:r>
            <a:r>
              <a:rPr lang="en-DE" sz="1600" b="0" i="0" dirty="0">
                <a:solidFill>
                  <a:srgbClr val="000000"/>
                </a:solidFill>
                <a:effectLst/>
                <a:latin typeface="Helvetica" panose="020B0604020202020204" pitchFamily="34" charset="0"/>
              </a:rPr>
              <a:t> * 256 = </a:t>
            </a:r>
            <a:r>
              <a:rPr lang="en-US" sz="1600" b="0" i="0" dirty="0">
                <a:solidFill>
                  <a:srgbClr val="000000"/>
                </a:solidFill>
                <a:effectLst/>
                <a:latin typeface="Helvetica" panose="020B0604020202020204" pitchFamily="34" charset="0"/>
              </a:rPr>
              <a:t>524</a:t>
            </a:r>
            <a:r>
              <a:rPr lang="en-DE" sz="1600" b="0" i="0" dirty="0">
                <a:solidFill>
                  <a:srgbClr val="000000"/>
                </a:solidFill>
                <a:effectLst/>
                <a:latin typeface="Helvetica" panose="020B0604020202020204" pitchFamily="34" charset="0"/>
              </a:rPr>
              <a:t>.</a:t>
            </a:r>
            <a:r>
              <a:rPr lang="en-US" sz="1600" b="0" i="0" dirty="0">
                <a:solidFill>
                  <a:srgbClr val="000000"/>
                </a:solidFill>
                <a:effectLst/>
                <a:latin typeface="Helvetica" panose="020B0604020202020204" pitchFamily="34" charset="0"/>
              </a:rPr>
              <a:t>288</a:t>
            </a:r>
            <a:endParaRPr lang="en-DE" sz="1600" dirty="0"/>
          </a:p>
        </p:txBody>
      </p:sp>
      <p:sp>
        <p:nvSpPr>
          <p:cNvPr id="8" name="TextBox 7">
            <a:extLst>
              <a:ext uri="{FF2B5EF4-FFF2-40B4-BE49-F238E27FC236}">
                <a16:creationId xmlns:a16="http://schemas.microsoft.com/office/drawing/2014/main" id="{E35F174A-482F-2DFE-F40F-240A2AA543CC}"/>
              </a:ext>
            </a:extLst>
          </p:cNvPr>
          <p:cNvSpPr txBox="1"/>
          <p:nvPr/>
        </p:nvSpPr>
        <p:spPr>
          <a:xfrm>
            <a:off x="2392864" y="4166667"/>
            <a:ext cx="2755399"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DE" sz="1600" b="0" i="0" dirty="0">
                <a:solidFill>
                  <a:srgbClr val="000000"/>
                </a:solidFill>
                <a:effectLst/>
                <a:latin typeface="Helvetica" panose="020B0604020202020204" pitchFamily="34" charset="0"/>
              </a:rPr>
              <a:t>4 * (256*256 + 256) * (4 + 8)</a:t>
            </a:r>
            <a:endParaRPr lang="en-DE" sz="1600" dirty="0"/>
          </a:p>
        </p:txBody>
      </p:sp>
      <p:sp>
        <p:nvSpPr>
          <p:cNvPr id="9" name="TextBox 8">
            <a:extLst>
              <a:ext uri="{FF2B5EF4-FFF2-40B4-BE49-F238E27FC236}">
                <a16:creationId xmlns:a16="http://schemas.microsoft.com/office/drawing/2014/main" id="{C431212E-8425-8F9A-7338-EFD10AB25BFD}"/>
              </a:ext>
            </a:extLst>
          </p:cNvPr>
          <p:cNvSpPr txBox="1"/>
          <p:nvPr/>
        </p:nvSpPr>
        <p:spPr>
          <a:xfrm>
            <a:off x="5505201" y="4166667"/>
            <a:ext cx="3176837"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DE" sz="1600" b="0" i="0" dirty="0">
                <a:solidFill>
                  <a:srgbClr val="000000"/>
                </a:solidFill>
                <a:effectLst/>
                <a:latin typeface="Helvetica" panose="020B0604020202020204" pitchFamily="34" charset="0"/>
              </a:rPr>
              <a:t>(2 * 256 * 1024 + 256 + 1024) * 8</a:t>
            </a:r>
            <a:endParaRPr lang="en-DE" sz="1600" dirty="0"/>
          </a:p>
        </p:txBody>
      </p:sp>
      <p:sp>
        <p:nvSpPr>
          <p:cNvPr id="16" name="TextBox 15">
            <a:extLst>
              <a:ext uri="{FF2B5EF4-FFF2-40B4-BE49-F238E27FC236}">
                <a16:creationId xmlns:a16="http://schemas.microsoft.com/office/drawing/2014/main" id="{550CBC4F-778B-6C00-A5A3-18DE495BC9A0}"/>
              </a:ext>
            </a:extLst>
          </p:cNvPr>
          <p:cNvSpPr txBox="1"/>
          <p:nvPr/>
        </p:nvSpPr>
        <p:spPr>
          <a:xfrm>
            <a:off x="4833056" y="2966386"/>
            <a:ext cx="1253294" cy="369332"/>
          </a:xfrm>
          <a:prstGeom prst="rect">
            <a:avLst/>
          </a:prstGeom>
          <a:noFill/>
        </p:spPr>
        <p:txBody>
          <a:bodyPr wrap="square" rtlCol="0">
            <a:spAutoFit/>
          </a:bodyPr>
          <a:lstStyle/>
          <a:p>
            <a:r>
              <a:rPr lang="en-DE" sz="1800" b="0" i="0" dirty="0">
                <a:solidFill>
                  <a:srgbClr val="000000"/>
                </a:solidFill>
                <a:effectLst/>
                <a:latin typeface="Helvetica" panose="020B0604020202020204" pitchFamily="34" charset="0"/>
              </a:rPr>
              <a:t>3.158.016</a:t>
            </a:r>
            <a:endParaRPr lang="en-DE" dirty="0"/>
          </a:p>
        </p:txBody>
      </p:sp>
      <p:sp>
        <p:nvSpPr>
          <p:cNvPr id="17" name="TextBox 16">
            <a:extLst>
              <a:ext uri="{FF2B5EF4-FFF2-40B4-BE49-F238E27FC236}">
                <a16:creationId xmlns:a16="http://schemas.microsoft.com/office/drawing/2014/main" id="{1BD80D54-1A68-7875-B9B6-E50ED68041DE}"/>
              </a:ext>
            </a:extLst>
          </p:cNvPr>
          <p:cNvSpPr txBox="1"/>
          <p:nvPr/>
        </p:nvSpPr>
        <p:spPr>
          <a:xfrm>
            <a:off x="6561843" y="2966386"/>
            <a:ext cx="1253294" cy="369332"/>
          </a:xfrm>
          <a:prstGeom prst="rect">
            <a:avLst/>
          </a:prstGeom>
          <a:noFill/>
        </p:spPr>
        <p:txBody>
          <a:bodyPr wrap="square" rtlCol="0">
            <a:spAutoFit/>
          </a:bodyPr>
          <a:lstStyle/>
          <a:p>
            <a:r>
              <a:rPr lang="en-DE" sz="1800" b="0" i="0" dirty="0">
                <a:solidFill>
                  <a:srgbClr val="000000"/>
                </a:solidFill>
                <a:effectLst/>
                <a:latin typeface="Helvetica" panose="020B0604020202020204" pitchFamily="34" charset="0"/>
              </a:rPr>
              <a:t>4.204.544</a:t>
            </a:r>
            <a:endParaRPr lang="en-DE" dirty="0"/>
          </a:p>
        </p:txBody>
      </p:sp>
      <p:cxnSp>
        <p:nvCxnSpPr>
          <p:cNvPr id="19" name="Straight Arrow Connector 18">
            <a:extLst>
              <a:ext uri="{FF2B5EF4-FFF2-40B4-BE49-F238E27FC236}">
                <a16:creationId xmlns:a16="http://schemas.microsoft.com/office/drawing/2014/main" id="{185CFB76-8696-94A2-10FA-A5C10D895CAE}"/>
              </a:ext>
            </a:extLst>
          </p:cNvPr>
          <p:cNvCxnSpPr>
            <a:cxnSpLocks/>
            <a:stCxn id="8" idx="0"/>
          </p:cNvCxnSpPr>
          <p:nvPr/>
        </p:nvCxnSpPr>
        <p:spPr>
          <a:xfrm flipV="1">
            <a:off x="3770564" y="3335718"/>
            <a:ext cx="1377699" cy="83094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BA8BFDB4-014B-F435-10D5-BA8DCF54B56B}"/>
              </a:ext>
            </a:extLst>
          </p:cNvPr>
          <p:cNvCxnSpPr>
            <a:cxnSpLocks/>
            <a:stCxn id="9" idx="0"/>
          </p:cNvCxnSpPr>
          <p:nvPr/>
        </p:nvCxnSpPr>
        <p:spPr>
          <a:xfrm flipV="1">
            <a:off x="7093620" y="3335718"/>
            <a:ext cx="0" cy="83094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F0167E97-8E8A-6886-1023-032987F3EA1D}"/>
              </a:ext>
            </a:extLst>
          </p:cNvPr>
          <p:cNvCxnSpPr>
            <a:cxnSpLocks/>
            <a:stCxn id="7" idx="0"/>
          </p:cNvCxnSpPr>
          <p:nvPr/>
        </p:nvCxnSpPr>
        <p:spPr>
          <a:xfrm flipV="1">
            <a:off x="2423700" y="2653911"/>
            <a:ext cx="2035713" cy="57179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2" name="Title 1">
            <a:extLst>
              <a:ext uri="{FF2B5EF4-FFF2-40B4-BE49-F238E27FC236}">
                <a16:creationId xmlns:a16="http://schemas.microsoft.com/office/drawing/2014/main" id="{C642DD9E-3386-4450-7C90-ADD55FD1B478}"/>
              </a:ext>
            </a:extLst>
          </p:cNvPr>
          <p:cNvSpPr>
            <a:spLocks noGrp="1"/>
          </p:cNvSpPr>
          <p:nvPr>
            <p:ph type="title"/>
          </p:nvPr>
        </p:nvSpPr>
        <p:spPr>
          <a:xfrm>
            <a:off x="214768" y="1203598"/>
            <a:ext cx="8533695" cy="503882"/>
          </a:xfrm>
        </p:spPr>
        <p:txBody>
          <a:bodyPr/>
          <a:lstStyle/>
          <a:p>
            <a:r>
              <a:rPr lang="en-US" dirty="0"/>
              <a:t>Evaluation</a:t>
            </a:r>
            <a:endParaRPr lang="en-DE" dirty="0"/>
          </a:p>
        </p:txBody>
      </p:sp>
    </p:spTree>
    <p:extLst>
      <p:ext uri="{BB962C8B-B14F-4D97-AF65-F5344CB8AC3E}">
        <p14:creationId xmlns:p14="http://schemas.microsoft.com/office/powerpoint/2010/main" val="3410034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110AF-CCF8-F1B5-FD82-8F0A86B2EC93}"/>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BA5A674B-C75C-093A-D0CA-A91D1559F49E}"/>
              </a:ext>
            </a:extLst>
          </p:cNvPr>
          <p:cNvSpPr>
            <a:spLocks noGrp="1"/>
          </p:cNvSpPr>
          <p:nvPr>
            <p:ph type="dt" sz="half" idx="15"/>
          </p:nvPr>
        </p:nvSpPr>
        <p:spPr/>
        <p:txBody>
          <a:bodyPr/>
          <a:lstStyle/>
          <a:p>
            <a:r>
              <a:rPr lang="de-DE" dirty="0"/>
              <a:t>29.01.2025</a:t>
            </a:r>
          </a:p>
        </p:txBody>
      </p:sp>
      <p:sp>
        <p:nvSpPr>
          <p:cNvPr id="5" name="Footer Placeholder 4">
            <a:extLst>
              <a:ext uri="{FF2B5EF4-FFF2-40B4-BE49-F238E27FC236}">
                <a16:creationId xmlns:a16="http://schemas.microsoft.com/office/drawing/2014/main" id="{807B3CDD-B092-A1C4-1DAC-18F24F2E52F6}"/>
              </a:ext>
            </a:extLst>
          </p:cNvPr>
          <p:cNvSpPr>
            <a:spLocks noGrp="1"/>
          </p:cNvSpPr>
          <p:nvPr>
            <p:ph type="ftr" sz="quarter" idx="16"/>
          </p:nvPr>
        </p:nvSpPr>
        <p:spPr/>
        <p:txBody>
          <a:bodyPr/>
          <a:lstStyle/>
          <a:p>
            <a:r>
              <a:rPr lang="de-DE" dirty="0"/>
              <a:t>ML Project</a:t>
            </a:r>
          </a:p>
        </p:txBody>
      </p:sp>
      <p:sp>
        <p:nvSpPr>
          <p:cNvPr id="6" name="Slide Number Placeholder 5">
            <a:extLst>
              <a:ext uri="{FF2B5EF4-FFF2-40B4-BE49-F238E27FC236}">
                <a16:creationId xmlns:a16="http://schemas.microsoft.com/office/drawing/2014/main" id="{3012304F-C375-DA98-D5D9-6EC86523B375}"/>
              </a:ext>
            </a:extLst>
          </p:cNvPr>
          <p:cNvSpPr>
            <a:spLocks noGrp="1"/>
          </p:cNvSpPr>
          <p:nvPr>
            <p:ph type="sldNum" sz="quarter" idx="17"/>
          </p:nvPr>
        </p:nvSpPr>
        <p:spPr/>
        <p:txBody>
          <a:bodyPr/>
          <a:lstStyle/>
          <a:p>
            <a:fld id="{3E01A2B2-10AD-754B-9B4C-E5B6FED423D0}" type="slidenum">
              <a:rPr lang="de-DE" smtClean="0"/>
              <a:pPr/>
              <a:t>11</a:t>
            </a:fld>
            <a:endParaRPr lang="de-DE" dirty="0"/>
          </a:p>
        </p:txBody>
      </p:sp>
      <p:sp>
        <p:nvSpPr>
          <p:cNvPr id="22" name="Title 1">
            <a:extLst>
              <a:ext uri="{FF2B5EF4-FFF2-40B4-BE49-F238E27FC236}">
                <a16:creationId xmlns:a16="http://schemas.microsoft.com/office/drawing/2014/main" id="{7CF8D1CE-B95E-6432-0847-57DE8B323DFF}"/>
              </a:ext>
            </a:extLst>
          </p:cNvPr>
          <p:cNvSpPr>
            <a:spLocks noGrp="1"/>
          </p:cNvSpPr>
          <p:nvPr>
            <p:ph type="title"/>
          </p:nvPr>
        </p:nvSpPr>
        <p:spPr>
          <a:xfrm>
            <a:off x="214768" y="1203598"/>
            <a:ext cx="8533695" cy="503882"/>
          </a:xfrm>
        </p:spPr>
        <p:txBody>
          <a:bodyPr/>
          <a:lstStyle/>
          <a:p>
            <a:r>
              <a:rPr lang="en-US" dirty="0"/>
              <a:t>Evaluation</a:t>
            </a:r>
            <a:endParaRPr lang="en-DE" dirty="0"/>
          </a:p>
        </p:txBody>
      </p:sp>
      <p:sp>
        <p:nvSpPr>
          <p:cNvPr id="11" name="TextBox 10">
            <a:extLst>
              <a:ext uri="{FF2B5EF4-FFF2-40B4-BE49-F238E27FC236}">
                <a16:creationId xmlns:a16="http://schemas.microsoft.com/office/drawing/2014/main" id="{3D474EF4-C2A1-C3D2-C620-0FCDB950B2E9}"/>
              </a:ext>
            </a:extLst>
          </p:cNvPr>
          <p:cNvSpPr txBox="1"/>
          <p:nvPr/>
        </p:nvSpPr>
        <p:spPr>
          <a:xfrm>
            <a:off x="323849" y="2066871"/>
            <a:ext cx="6069704" cy="338554"/>
          </a:xfrm>
          <a:prstGeom prst="rect">
            <a:avLst/>
          </a:prstGeom>
          <a:noFill/>
        </p:spPr>
        <p:txBody>
          <a:bodyPr wrap="square" rtlCol="0">
            <a:spAutoFit/>
          </a:bodyPr>
          <a:lstStyle/>
          <a:p>
            <a:r>
              <a:rPr lang="en-US" sz="1600" dirty="0">
                <a:latin typeface="Consolas" panose="020B0609020204030204" pitchFamily="49" charset="0"/>
              </a:rPr>
              <a:t>'What is the hangul symbol for the hanja </a:t>
            </a:r>
            <a:r>
              <a:rPr lang="en-US" sz="1600" dirty="0" err="1">
                <a:latin typeface="Consolas" panose="020B0609020204030204" pitchFamily="49" charset="0"/>
              </a:rPr>
              <a:t>良州</a:t>
            </a:r>
            <a:r>
              <a:rPr lang="en-US" sz="1600" dirty="0">
                <a:latin typeface="Consolas" panose="020B0609020204030204" pitchFamily="49" charset="0"/>
              </a:rPr>
              <a:t>?'</a:t>
            </a:r>
            <a:endParaRPr lang="en-DE" sz="1600" dirty="0">
              <a:latin typeface="Consolas" panose="020B0609020204030204" pitchFamily="49" charset="0"/>
            </a:endParaRPr>
          </a:p>
        </p:txBody>
      </p:sp>
      <p:sp>
        <p:nvSpPr>
          <p:cNvPr id="14" name="TextBox 13">
            <a:extLst>
              <a:ext uri="{FF2B5EF4-FFF2-40B4-BE49-F238E27FC236}">
                <a16:creationId xmlns:a16="http://schemas.microsoft.com/office/drawing/2014/main" id="{2CF1FC21-2E15-94E4-A043-41043267BF29}"/>
              </a:ext>
            </a:extLst>
          </p:cNvPr>
          <p:cNvSpPr txBox="1"/>
          <p:nvPr/>
        </p:nvSpPr>
        <p:spPr>
          <a:xfrm>
            <a:off x="323849" y="2983552"/>
            <a:ext cx="8891589" cy="338554"/>
          </a:xfrm>
          <a:prstGeom prst="rect">
            <a:avLst/>
          </a:prstGeom>
          <a:noFill/>
        </p:spPr>
        <p:txBody>
          <a:bodyPr wrap="square" rtlCol="0">
            <a:spAutoFit/>
          </a:bodyPr>
          <a:lstStyle/>
          <a:p>
            <a:r>
              <a:rPr lang="en-US" sz="1600" dirty="0">
                <a:latin typeface="Consolas" panose="020B0609020204030204" pitchFamily="49" charset="0"/>
              </a:rPr>
              <a:t>'What is the hangul symbol for the hanja [MAP]0[/MAP][MAP]1[/MAP]?</a:t>
            </a:r>
            <a:endParaRPr lang="en-DE" sz="1600" dirty="0">
              <a:latin typeface="Consolas" panose="020B0609020204030204" pitchFamily="49" charset="0"/>
            </a:endParaRPr>
          </a:p>
        </p:txBody>
      </p:sp>
      <p:cxnSp>
        <p:nvCxnSpPr>
          <p:cNvPr id="20" name="Straight Arrow Connector 19">
            <a:extLst>
              <a:ext uri="{FF2B5EF4-FFF2-40B4-BE49-F238E27FC236}">
                <a16:creationId xmlns:a16="http://schemas.microsoft.com/office/drawing/2014/main" id="{FA13AF46-6FD3-D8ED-8EEC-F401088B2600}"/>
              </a:ext>
            </a:extLst>
          </p:cNvPr>
          <p:cNvCxnSpPr>
            <a:cxnSpLocks/>
          </p:cNvCxnSpPr>
          <p:nvPr/>
        </p:nvCxnSpPr>
        <p:spPr>
          <a:xfrm>
            <a:off x="5049388" y="2405425"/>
            <a:ext cx="627512" cy="642575"/>
          </a:xfrm>
          <a:prstGeom prst="straightConnector1">
            <a:avLst/>
          </a:prstGeom>
          <a:ln w="38100" cmpd="sng">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E9E6731B-4A32-FA94-329B-A491855A5935}"/>
              </a:ext>
            </a:extLst>
          </p:cNvPr>
          <p:cNvCxnSpPr>
            <a:cxnSpLocks/>
          </p:cNvCxnSpPr>
          <p:nvPr/>
        </p:nvCxnSpPr>
        <p:spPr>
          <a:xfrm>
            <a:off x="5325613" y="2375767"/>
            <a:ext cx="1884812" cy="672233"/>
          </a:xfrm>
          <a:prstGeom prst="straightConnector1">
            <a:avLst/>
          </a:prstGeom>
          <a:ln w="38100" cmpd="sng">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6429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670E2-50C3-5D93-274C-EF66B8C5B0A9}"/>
            </a:ext>
          </a:extLst>
        </p:cNvPr>
        <p:cNvGrpSpPr/>
        <p:nvPr/>
      </p:nvGrpSpPr>
      <p:grpSpPr>
        <a:xfrm>
          <a:off x="0" y="0"/>
          <a:ext cx="0" cy="0"/>
          <a:chOff x="0" y="0"/>
          <a:chExt cx="0" cy="0"/>
        </a:xfrm>
      </p:grpSpPr>
      <p:pic>
        <p:nvPicPr>
          <p:cNvPr id="7" name="Picture 6" descr="A graph of different colored lines&#10;&#10;Description automatically generated">
            <a:extLst>
              <a:ext uri="{FF2B5EF4-FFF2-40B4-BE49-F238E27FC236}">
                <a16:creationId xmlns:a16="http://schemas.microsoft.com/office/drawing/2014/main" id="{F87ECFD0-5EF5-D5C1-1055-327E6A2A47AD}"/>
              </a:ext>
            </a:extLst>
          </p:cNvPr>
          <p:cNvPicPr>
            <a:picLocks noChangeAspect="1"/>
          </p:cNvPicPr>
          <p:nvPr/>
        </p:nvPicPr>
        <p:blipFill>
          <a:blip r:embed="rId3"/>
          <a:stretch>
            <a:fillRect/>
          </a:stretch>
        </p:blipFill>
        <p:spPr>
          <a:xfrm>
            <a:off x="1390650" y="1144430"/>
            <a:ext cx="7005145" cy="3622833"/>
          </a:xfrm>
          <a:prstGeom prst="rect">
            <a:avLst/>
          </a:prstGeom>
        </p:spPr>
      </p:pic>
      <p:sp>
        <p:nvSpPr>
          <p:cNvPr id="2" name="Title 1">
            <a:extLst>
              <a:ext uri="{FF2B5EF4-FFF2-40B4-BE49-F238E27FC236}">
                <a16:creationId xmlns:a16="http://schemas.microsoft.com/office/drawing/2014/main" id="{ED8DEF8A-0011-BA84-3FB8-3BE0330318A2}"/>
              </a:ext>
            </a:extLst>
          </p:cNvPr>
          <p:cNvSpPr>
            <a:spLocks noGrp="1"/>
          </p:cNvSpPr>
          <p:nvPr>
            <p:ph type="title"/>
          </p:nvPr>
        </p:nvSpPr>
        <p:spPr/>
        <p:txBody>
          <a:bodyPr/>
          <a:lstStyle/>
          <a:p>
            <a:r>
              <a:rPr lang="en-US" dirty="0"/>
              <a:t>Evaluation</a:t>
            </a:r>
            <a:endParaRPr lang="en-DE" dirty="0"/>
          </a:p>
        </p:txBody>
      </p:sp>
      <p:sp>
        <p:nvSpPr>
          <p:cNvPr id="4" name="Date Placeholder 3">
            <a:extLst>
              <a:ext uri="{FF2B5EF4-FFF2-40B4-BE49-F238E27FC236}">
                <a16:creationId xmlns:a16="http://schemas.microsoft.com/office/drawing/2014/main" id="{3E85E75D-3CC1-DE9B-0391-EA871DC4D29A}"/>
              </a:ext>
            </a:extLst>
          </p:cNvPr>
          <p:cNvSpPr>
            <a:spLocks noGrp="1"/>
          </p:cNvSpPr>
          <p:nvPr>
            <p:ph type="dt" sz="half" idx="15"/>
          </p:nvPr>
        </p:nvSpPr>
        <p:spPr/>
        <p:txBody>
          <a:bodyPr/>
          <a:lstStyle/>
          <a:p>
            <a:r>
              <a:rPr lang="de-DE" dirty="0"/>
              <a:t>29.01.2025</a:t>
            </a:r>
          </a:p>
        </p:txBody>
      </p:sp>
      <p:sp>
        <p:nvSpPr>
          <p:cNvPr id="5" name="Footer Placeholder 4">
            <a:extLst>
              <a:ext uri="{FF2B5EF4-FFF2-40B4-BE49-F238E27FC236}">
                <a16:creationId xmlns:a16="http://schemas.microsoft.com/office/drawing/2014/main" id="{C3843F6F-2A36-0E98-6CD1-CF9532675B94}"/>
              </a:ext>
            </a:extLst>
          </p:cNvPr>
          <p:cNvSpPr>
            <a:spLocks noGrp="1"/>
          </p:cNvSpPr>
          <p:nvPr>
            <p:ph type="ftr" sz="quarter" idx="16"/>
          </p:nvPr>
        </p:nvSpPr>
        <p:spPr/>
        <p:txBody>
          <a:bodyPr/>
          <a:lstStyle/>
          <a:p>
            <a:r>
              <a:rPr lang="de-DE" dirty="0"/>
              <a:t>ML Project</a:t>
            </a:r>
          </a:p>
        </p:txBody>
      </p:sp>
      <p:sp>
        <p:nvSpPr>
          <p:cNvPr id="6" name="Slide Number Placeholder 5">
            <a:extLst>
              <a:ext uri="{FF2B5EF4-FFF2-40B4-BE49-F238E27FC236}">
                <a16:creationId xmlns:a16="http://schemas.microsoft.com/office/drawing/2014/main" id="{116783E3-3ECA-8976-0D6D-773782A317A5}"/>
              </a:ext>
            </a:extLst>
          </p:cNvPr>
          <p:cNvSpPr>
            <a:spLocks noGrp="1"/>
          </p:cNvSpPr>
          <p:nvPr>
            <p:ph type="sldNum" sz="quarter" idx="17"/>
          </p:nvPr>
        </p:nvSpPr>
        <p:spPr/>
        <p:txBody>
          <a:bodyPr/>
          <a:lstStyle/>
          <a:p>
            <a:fld id="{3E01A2B2-10AD-754B-9B4C-E5B6FED423D0}" type="slidenum">
              <a:rPr lang="de-DE" smtClean="0"/>
              <a:pPr/>
              <a:t>12</a:t>
            </a:fld>
            <a:endParaRPr lang="de-DE" dirty="0"/>
          </a:p>
        </p:txBody>
      </p:sp>
    </p:spTree>
    <p:extLst>
      <p:ext uri="{BB962C8B-B14F-4D97-AF65-F5344CB8AC3E}">
        <p14:creationId xmlns:p14="http://schemas.microsoft.com/office/powerpoint/2010/main" val="29731294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61355-5CAC-0647-C2DF-7C60E2FC1B4F}"/>
            </a:ext>
          </a:extLst>
        </p:cNvPr>
        <p:cNvGrpSpPr/>
        <p:nvPr/>
      </p:nvGrpSpPr>
      <p:grpSpPr>
        <a:xfrm>
          <a:off x="0" y="0"/>
          <a:ext cx="0" cy="0"/>
          <a:chOff x="0" y="0"/>
          <a:chExt cx="0" cy="0"/>
        </a:xfrm>
      </p:grpSpPr>
      <p:pic>
        <p:nvPicPr>
          <p:cNvPr id="11" name="Picture 10" descr="A close-up of a sign&#10;&#10;Description automatically generated">
            <a:extLst>
              <a:ext uri="{FF2B5EF4-FFF2-40B4-BE49-F238E27FC236}">
                <a16:creationId xmlns:a16="http://schemas.microsoft.com/office/drawing/2014/main" id="{714C4E0D-5709-2F90-CE2A-294FED70262D}"/>
              </a:ext>
            </a:extLst>
          </p:cNvPr>
          <p:cNvPicPr>
            <a:picLocks noChangeAspect="1"/>
          </p:cNvPicPr>
          <p:nvPr/>
        </p:nvPicPr>
        <p:blipFill>
          <a:blip r:embed="rId3"/>
          <a:stretch>
            <a:fillRect/>
          </a:stretch>
        </p:blipFill>
        <p:spPr>
          <a:xfrm>
            <a:off x="4426755" y="1260601"/>
            <a:ext cx="3529591" cy="2752349"/>
          </a:xfrm>
          <a:prstGeom prst="rect">
            <a:avLst/>
          </a:prstGeom>
        </p:spPr>
      </p:pic>
      <p:sp>
        <p:nvSpPr>
          <p:cNvPr id="4" name="Date Placeholder 3">
            <a:extLst>
              <a:ext uri="{FF2B5EF4-FFF2-40B4-BE49-F238E27FC236}">
                <a16:creationId xmlns:a16="http://schemas.microsoft.com/office/drawing/2014/main" id="{5D0F6CDB-08B2-31CB-C783-555D83D48A0B}"/>
              </a:ext>
            </a:extLst>
          </p:cNvPr>
          <p:cNvSpPr>
            <a:spLocks noGrp="1"/>
          </p:cNvSpPr>
          <p:nvPr>
            <p:ph type="dt" sz="half" idx="15"/>
          </p:nvPr>
        </p:nvSpPr>
        <p:spPr/>
        <p:txBody>
          <a:bodyPr/>
          <a:lstStyle/>
          <a:p>
            <a:r>
              <a:rPr lang="de-DE" dirty="0"/>
              <a:t>29.01.2025</a:t>
            </a:r>
          </a:p>
        </p:txBody>
      </p:sp>
      <p:sp>
        <p:nvSpPr>
          <p:cNvPr id="5" name="Footer Placeholder 4">
            <a:extLst>
              <a:ext uri="{FF2B5EF4-FFF2-40B4-BE49-F238E27FC236}">
                <a16:creationId xmlns:a16="http://schemas.microsoft.com/office/drawing/2014/main" id="{72D4768B-549C-5895-1CB4-A14CD31A16B3}"/>
              </a:ext>
            </a:extLst>
          </p:cNvPr>
          <p:cNvSpPr>
            <a:spLocks noGrp="1"/>
          </p:cNvSpPr>
          <p:nvPr>
            <p:ph type="ftr" sz="quarter" idx="16"/>
          </p:nvPr>
        </p:nvSpPr>
        <p:spPr/>
        <p:txBody>
          <a:bodyPr/>
          <a:lstStyle/>
          <a:p>
            <a:r>
              <a:rPr lang="de-DE" dirty="0"/>
              <a:t>ML Project</a:t>
            </a:r>
          </a:p>
        </p:txBody>
      </p:sp>
      <p:sp>
        <p:nvSpPr>
          <p:cNvPr id="6" name="Slide Number Placeholder 5">
            <a:extLst>
              <a:ext uri="{FF2B5EF4-FFF2-40B4-BE49-F238E27FC236}">
                <a16:creationId xmlns:a16="http://schemas.microsoft.com/office/drawing/2014/main" id="{4EEF63D7-C6AF-DFB9-9872-B9A303E21F1A}"/>
              </a:ext>
            </a:extLst>
          </p:cNvPr>
          <p:cNvSpPr>
            <a:spLocks noGrp="1"/>
          </p:cNvSpPr>
          <p:nvPr>
            <p:ph type="sldNum" sz="quarter" idx="17"/>
          </p:nvPr>
        </p:nvSpPr>
        <p:spPr/>
        <p:txBody>
          <a:bodyPr/>
          <a:lstStyle/>
          <a:p>
            <a:fld id="{3E01A2B2-10AD-754B-9B4C-E5B6FED423D0}" type="slidenum">
              <a:rPr lang="de-DE" smtClean="0"/>
              <a:pPr/>
              <a:t>13</a:t>
            </a:fld>
            <a:endParaRPr lang="de-DE" dirty="0"/>
          </a:p>
        </p:txBody>
      </p:sp>
      <p:sp>
        <p:nvSpPr>
          <p:cNvPr id="7" name="TextBox 6">
            <a:extLst>
              <a:ext uri="{FF2B5EF4-FFF2-40B4-BE49-F238E27FC236}">
                <a16:creationId xmlns:a16="http://schemas.microsoft.com/office/drawing/2014/main" id="{DFB442D5-482C-AE85-6295-47459F19A87E}"/>
              </a:ext>
            </a:extLst>
          </p:cNvPr>
          <p:cNvSpPr txBox="1"/>
          <p:nvPr/>
        </p:nvSpPr>
        <p:spPr>
          <a:xfrm>
            <a:off x="1347123" y="3225709"/>
            <a:ext cx="2039341" cy="338554"/>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600" b="0" i="0" dirty="0">
                <a:solidFill>
                  <a:srgbClr val="000000"/>
                </a:solidFill>
                <a:effectLst/>
                <a:latin typeface="Helvetica" panose="020B0604020202020204" pitchFamily="34" charset="0"/>
              </a:rPr>
              <a:t>512</a:t>
            </a:r>
            <a:r>
              <a:rPr lang="en-DE" sz="1600" b="0" i="0" dirty="0">
                <a:solidFill>
                  <a:srgbClr val="000000"/>
                </a:solidFill>
                <a:effectLst/>
                <a:latin typeface="Helvetica" panose="020B0604020202020204" pitchFamily="34" charset="0"/>
              </a:rPr>
              <a:t> * 256 = </a:t>
            </a:r>
            <a:r>
              <a:rPr lang="en-US" sz="1600" b="0" i="0" dirty="0">
                <a:solidFill>
                  <a:srgbClr val="000000"/>
                </a:solidFill>
                <a:effectLst/>
                <a:latin typeface="Helvetica" panose="020B0604020202020204" pitchFamily="34" charset="0"/>
              </a:rPr>
              <a:t>131.072</a:t>
            </a:r>
            <a:endParaRPr lang="en-DE" sz="1600" dirty="0"/>
          </a:p>
        </p:txBody>
      </p:sp>
      <p:sp>
        <p:nvSpPr>
          <p:cNvPr id="8" name="TextBox 7">
            <a:extLst>
              <a:ext uri="{FF2B5EF4-FFF2-40B4-BE49-F238E27FC236}">
                <a16:creationId xmlns:a16="http://schemas.microsoft.com/office/drawing/2014/main" id="{A504440C-B4FF-A2AA-611E-DBE41B8C0030}"/>
              </a:ext>
            </a:extLst>
          </p:cNvPr>
          <p:cNvSpPr txBox="1"/>
          <p:nvPr/>
        </p:nvSpPr>
        <p:spPr>
          <a:xfrm>
            <a:off x="2392864" y="4166667"/>
            <a:ext cx="2755399"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DE" sz="1600" b="0" i="0" dirty="0">
                <a:solidFill>
                  <a:srgbClr val="000000"/>
                </a:solidFill>
                <a:effectLst/>
                <a:latin typeface="Helvetica" panose="020B0604020202020204" pitchFamily="34" charset="0"/>
              </a:rPr>
              <a:t>4 * (256*256 + 256) * (4 + 8)</a:t>
            </a:r>
            <a:endParaRPr lang="en-DE" sz="1600" dirty="0"/>
          </a:p>
        </p:txBody>
      </p:sp>
      <p:sp>
        <p:nvSpPr>
          <p:cNvPr id="9" name="TextBox 8">
            <a:extLst>
              <a:ext uri="{FF2B5EF4-FFF2-40B4-BE49-F238E27FC236}">
                <a16:creationId xmlns:a16="http://schemas.microsoft.com/office/drawing/2014/main" id="{209D8D3D-3AC5-EE79-CB0A-8B2535E56A85}"/>
              </a:ext>
            </a:extLst>
          </p:cNvPr>
          <p:cNvSpPr txBox="1"/>
          <p:nvPr/>
        </p:nvSpPr>
        <p:spPr>
          <a:xfrm>
            <a:off x="5505201" y="4166667"/>
            <a:ext cx="3176837"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DE" sz="1600" b="0" i="0" dirty="0">
                <a:solidFill>
                  <a:srgbClr val="000000"/>
                </a:solidFill>
                <a:effectLst/>
                <a:latin typeface="Helvetica" panose="020B0604020202020204" pitchFamily="34" charset="0"/>
              </a:rPr>
              <a:t>(2 * 256 * 1024 + 256 + 1024) * 8</a:t>
            </a:r>
            <a:endParaRPr lang="en-DE" sz="1600" dirty="0"/>
          </a:p>
        </p:txBody>
      </p:sp>
      <p:sp>
        <p:nvSpPr>
          <p:cNvPr id="16" name="TextBox 15">
            <a:extLst>
              <a:ext uri="{FF2B5EF4-FFF2-40B4-BE49-F238E27FC236}">
                <a16:creationId xmlns:a16="http://schemas.microsoft.com/office/drawing/2014/main" id="{4D40004E-012B-C9CF-9797-E4DAEA05BF53}"/>
              </a:ext>
            </a:extLst>
          </p:cNvPr>
          <p:cNvSpPr txBox="1"/>
          <p:nvPr/>
        </p:nvSpPr>
        <p:spPr>
          <a:xfrm>
            <a:off x="4747331" y="2937885"/>
            <a:ext cx="1253294" cy="369332"/>
          </a:xfrm>
          <a:prstGeom prst="rect">
            <a:avLst/>
          </a:prstGeom>
          <a:noFill/>
        </p:spPr>
        <p:txBody>
          <a:bodyPr wrap="square" rtlCol="0">
            <a:spAutoFit/>
          </a:bodyPr>
          <a:lstStyle/>
          <a:p>
            <a:r>
              <a:rPr lang="en-DE" sz="1800" b="0" i="0" dirty="0">
                <a:solidFill>
                  <a:srgbClr val="000000"/>
                </a:solidFill>
                <a:effectLst/>
                <a:latin typeface="Helvetica" panose="020B0604020202020204" pitchFamily="34" charset="0"/>
              </a:rPr>
              <a:t>3.158.016</a:t>
            </a:r>
            <a:endParaRPr lang="en-DE" dirty="0"/>
          </a:p>
        </p:txBody>
      </p:sp>
      <p:sp>
        <p:nvSpPr>
          <p:cNvPr id="17" name="TextBox 16">
            <a:extLst>
              <a:ext uri="{FF2B5EF4-FFF2-40B4-BE49-F238E27FC236}">
                <a16:creationId xmlns:a16="http://schemas.microsoft.com/office/drawing/2014/main" id="{AE0295C1-CBD0-181A-272F-15A3B558D732}"/>
              </a:ext>
            </a:extLst>
          </p:cNvPr>
          <p:cNvSpPr txBox="1"/>
          <p:nvPr/>
        </p:nvSpPr>
        <p:spPr>
          <a:xfrm>
            <a:off x="6561843" y="2966386"/>
            <a:ext cx="1253294" cy="369332"/>
          </a:xfrm>
          <a:prstGeom prst="rect">
            <a:avLst/>
          </a:prstGeom>
          <a:noFill/>
        </p:spPr>
        <p:txBody>
          <a:bodyPr wrap="square" rtlCol="0">
            <a:spAutoFit/>
          </a:bodyPr>
          <a:lstStyle/>
          <a:p>
            <a:r>
              <a:rPr lang="en-DE" sz="1800" b="0" i="0" dirty="0">
                <a:solidFill>
                  <a:srgbClr val="000000"/>
                </a:solidFill>
                <a:effectLst/>
                <a:latin typeface="Helvetica" panose="020B0604020202020204" pitchFamily="34" charset="0"/>
              </a:rPr>
              <a:t>4.204.544</a:t>
            </a:r>
            <a:endParaRPr lang="en-DE" dirty="0"/>
          </a:p>
        </p:txBody>
      </p:sp>
      <p:cxnSp>
        <p:nvCxnSpPr>
          <p:cNvPr id="19" name="Straight Arrow Connector 18">
            <a:extLst>
              <a:ext uri="{FF2B5EF4-FFF2-40B4-BE49-F238E27FC236}">
                <a16:creationId xmlns:a16="http://schemas.microsoft.com/office/drawing/2014/main" id="{FC320AC7-8AAE-0BE1-6368-378077CB8FEC}"/>
              </a:ext>
            </a:extLst>
          </p:cNvPr>
          <p:cNvCxnSpPr>
            <a:cxnSpLocks/>
            <a:stCxn id="8" idx="0"/>
          </p:cNvCxnSpPr>
          <p:nvPr/>
        </p:nvCxnSpPr>
        <p:spPr>
          <a:xfrm flipV="1">
            <a:off x="3770564" y="3335718"/>
            <a:ext cx="1377699" cy="83094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0EAFDB94-AB7E-BB93-97DE-5A6145DA4EF2}"/>
              </a:ext>
            </a:extLst>
          </p:cNvPr>
          <p:cNvCxnSpPr>
            <a:cxnSpLocks/>
            <a:stCxn id="9" idx="0"/>
          </p:cNvCxnSpPr>
          <p:nvPr/>
        </p:nvCxnSpPr>
        <p:spPr>
          <a:xfrm flipV="1">
            <a:off x="7093620" y="3335718"/>
            <a:ext cx="0" cy="83094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81CA0C9B-461B-09DD-15B5-627E38C9C4D4}"/>
              </a:ext>
            </a:extLst>
          </p:cNvPr>
          <p:cNvCxnSpPr>
            <a:cxnSpLocks/>
            <a:stCxn id="7" idx="0"/>
          </p:cNvCxnSpPr>
          <p:nvPr/>
        </p:nvCxnSpPr>
        <p:spPr>
          <a:xfrm flipV="1">
            <a:off x="2366794" y="2653911"/>
            <a:ext cx="2092619" cy="57179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2" name="Title 1">
            <a:extLst>
              <a:ext uri="{FF2B5EF4-FFF2-40B4-BE49-F238E27FC236}">
                <a16:creationId xmlns:a16="http://schemas.microsoft.com/office/drawing/2014/main" id="{5E1BBDB7-BEF9-C962-685A-8B6C1D3682B8}"/>
              </a:ext>
            </a:extLst>
          </p:cNvPr>
          <p:cNvSpPr>
            <a:spLocks noGrp="1"/>
          </p:cNvSpPr>
          <p:nvPr>
            <p:ph type="title"/>
          </p:nvPr>
        </p:nvSpPr>
        <p:spPr>
          <a:xfrm>
            <a:off x="214768" y="1203598"/>
            <a:ext cx="8533695" cy="503882"/>
          </a:xfrm>
        </p:spPr>
        <p:txBody>
          <a:bodyPr/>
          <a:lstStyle/>
          <a:p>
            <a:r>
              <a:rPr lang="en-US" dirty="0"/>
              <a:t>Evaluation</a:t>
            </a:r>
            <a:endParaRPr lang="en-DE" dirty="0"/>
          </a:p>
        </p:txBody>
      </p:sp>
    </p:spTree>
    <p:extLst>
      <p:ext uri="{BB962C8B-B14F-4D97-AF65-F5344CB8AC3E}">
        <p14:creationId xmlns:p14="http://schemas.microsoft.com/office/powerpoint/2010/main" val="2634040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F8CF8-C287-B757-19DF-A543E65CB58A}"/>
            </a:ext>
          </a:extLst>
        </p:cNvPr>
        <p:cNvGrpSpPr/>
        <p:nvPr/>
      </p:nvGrpSpPr>
      <p:grpSpPr>
        <a:xfrm>
          <a:off x="0" y="0"/>
          <a:ext cx="0" cy="0"/>
          <a:chOff x="0" y="0"/>
          <a:chExt cx="0" cy="0"/>
        </a:xfrm>
      </p:grpSpPr>
      <p:pic>
        <p:nvPicPr>
          <p:cNvPr id="7" name="Picture 6" descr="A graph of a graph showing the growth of a number of people&#10;&#10;Description automatically generated with medium confidence">
            <a:extLst>
              <a:ext uri="{FF2B5EF4-FFF2-40B4-BE49-F238E27FC236}">
                <a16:creationId xmlns:a16="http://schemas.microsoft.com/office/drawing/2014/main" id="{6F10C876-AA20-7BF2-A2A4-083BCCB9A94F}"/>
              </a:ext>
            </a:extLst>
          </p:cNvPr>
          <p:cNvPicPr>
            <a:picLocks noChangeAspect="1"/>
          </p:cNvPicPr>
          <p:nvPr/>
        </p:nvPicPr>
        <p:blipFill>
          <a:blip r:embed="rId3"/>
          <a:stretch>
            <a:fillRect/>
          </a:stretch>
        </p:blipFill>
        <p:spPr>
          <a:xfrm>
            <a:off x="1341691" y="1295832"/>
            <a:ext cx="6279848" cy="3247733"/>
          </a:xfrm>
          <a:prstGeom prst="rect">
            <a:avLst/>
          </a:prstGeom>
        </p:spPr>
      </p:pic>
      <p:sp>
        <p:nvSpPr>
          <p:cNvPr id="2" name="Title 1">
            <a:extLst>
              <a:ext uri="{FF2B5EF4-FFF2-40B4-BE49-F238E27FC236}">
                <a16:creationId xmlns:a16="http://schemas.microsoft.com/office/drawing/2014/main" id="{4DA3CCA3-ECF3-6FED-C8FC-56B73B7C7D5A}"/>
              </a:ext>
            </a:extLst>
          </p:cNvPr>
          <p:cNvSpPr>
            <a:spLocks noGrp="1"/>
          </p:cNvSpPr>
          <p:nvPr>
            <p:ph type="title"/>
          </p:nvPr>
        </p:nvSpPr>
        <p:spPr/>
        <p:txBody>
          <a:bodyPr/>
          <a:lstStyle/>
          <a:p>
            <a:r>
              <a:rPr lang="en-US" dirty="0"/>
              <a:t>Evaluation</a:t>
            </a:r>
            <a:endParaRPr lang="en-DE" dirty="0"/>
          </a:p>
        </p:txBody>
      </p:sp>
      <p:sp>
        <p:nvSpPr>
          <p:cNvPr id="4" name="Date Placeholder 3">
            <a:extLst>
              <a:ext uri="{FF2B5EF4-FFF2-40B4-BE49-F238E27FC236}">
                <a16:creationId xmlns:a16="http://schemas.microsoft.com/office/drawing/2014/main" id="{90A4C328-EFB6-A107-6347-56A2EB466D07}"/>
              </a:ext>
            </a:extLst>
          </p:cNvPr>
          <p:cNvSpPr>
            <a:spLocks noGrp="1"/>
          </p:cNvSpPr>
          <p:nvPr>
            <p:ph type="dt" sz="half" idx="15"/>
          </p:nvPr>
        </p:nvSpPr>
        <p:spPr/>
        <p:txBody>
          <a:bodyPr/>
          <a:lstStyle/>
          <a:p>
            <a:r>
              <a:rPr lang="de-DE" dirty="0"/>
              <a:t>29.01.2025</a:t>
            </a:r>
          </a:p>
        </p:txBody>
      </p:sp>
      <p:sp>
        <p:nvSpPr>
          <p:cNvPr id="5" name="Footer Placeholder 4">
            <a:extLst>
              <a:ext uri="{FF2B5EF4-FFF2-40B4-BE49-F238E27FC236}">
                <a16:creationId xmlns:a16="http://schemas.microsoft.com/office/drawing/2014/main" id="{30F94B5F-5A5B-4994-24C1-80F82776EB85}"/>
              </a:ext>
            </a:extLst>
          </p:cNvPr>
          <p:cNvSpPr>
            <a:spLocks noGrp="1"/>
          </p:cNvSpPr>
          <p:nvPr>
            <p:ph type="ftr" sz="quarter" idx="16"/>
          </p:nvPr>
        </p:nvSpPr>
        <p:spPr/>
        <p:txBody>
          <a:bodyPr/>
          <a:lstStyle/>
          <a:p>
            <a:r>
              <a:rPr lang="de-DE" dirty="0"/>
              <a:t>ML Project</a:t>
            </a:r>
          </a:p>
        </p:txBody>
      </p:sp>
      <p:sp>
        <p:nvSpPr>
          <p:cNvPr id="6" name="Slide Number Placeholder 5">
            <a:extLst>
              <a:ext uri="{FF2B5EF4-FFF2-40B4-BE49-F238E27FC236}">
                <a16:creationId xmlns:a16="http://schemas.microsoft.com/office/drawing/2014/main" id="{0C8BCE89-48F2-A959-ED89-93B0E00F01F4}"/>
              </a:ext>
            </a:extLst>
          </p:cNvPr>
          <p:cNvSpPr>
            <a:spLocks noGrp="1"/>
          </p:cNvSpPr>
          <p:nvPr>
            <p:ph type="sldNum" sz="quarter" idx="17"/>
          </p:nvPr>
        </p:nvSpPr>
        <p:spPr/>
        <p:txBody>
          <a:bodyPr/>
          <a:lstStyle/>
          <a:p>
            <a:fld id="{3E01A2B2-10AD-754B-9B4C-E5B6FED423D0}" type="slidenum">
              <a:rPr lang="de-DE" smtClean="0"/>
              <a:pPr/>
              <a:t>14</a:t>
            </a:fld>
            <a:endParaRPr lang="de-DE" dirty="0"/>
          </a:p>
        </p:txBody>
      </p:sp>
    </p:spTree>
    <p:extLst>
      <p:ext uri="{BB962C8B-B14F-4D97-AF65-F5344CB8AC3E}">
        <p14:creationId xmlns:p14="http://schemas.microsoft.com/office/powerpoint/2010/main" val="2169413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09F3BC-E459-EF05-8CAD-C4C758A410EF}"/>
            </a:ext>
          </a:extLst>
        </p:cNvPr>
        <p:cNvGrpSpPr/>
        <p:nvPr/>
      </p:nvGrpSpPr>
      <p:grpSpPr>
        <a:xfrm>
          <a:off x="0" y="0"/>
          <a:ext cx="0" cy="0"/>
          <a:chOff x="0" y="0"/>
          <a:chExt cx="0" cy="0"/>
        </a:xfrm>
      </p:grpSpPr>
      <p:pic>
        <p:nvPicPr>
          <p:cNvPr id="3" name="Picture 2" descr="A close-up of a phone&#10;&#10;Description automatically generated">
            <a:extLst>
              <a:ext uri="{FF2B5EF4-FFF2-40B4-BE49-F238E27FC236}">
                <a16:creationId xmlns:a16="http://schemas.microsoft.com/office/drawing/2014/main" id="{77BF1DFB-C19B-C6B6-EE43-DAEC4AF203B2}"/>
              </a:ext>
            </a:extLst>
          </p:cNvPr>
          <p:cNvPicPr>
            <a:picLocks noChangeAspect="1"/>
          </p:cNvPicPr>
          <p:nvPr/>
        </p:nvPicPr>
        <p:blipFill>
          <a:blip r:embed="rId3"/>
          <a:stretch>
            <a:fillRect/>
          </a:stretch>
        </p:blipFill>
        <p:spPr>
          <a:xfrm>
            <a:off x="4435601" y="1272263"/>
            <a:ext cx="1837948" cy="2752349"/>
          </a:xfrm>
          <a:prstGeom prst="rect">
            <a:avLst/>
          </a:prstGeom>
        </p:spPr>
      </p:pic>
      <p:sp>
        <p:nvSpPr>
          <p:cNvPr id="4" name="Date Placeholder 3">
            <a:extLst>
              <a:ext uri="{FF2B5EF4-FFF2-40B4-BE49-F238E27FC236}">
                <a16:creationId xmlns:a16="http://schemas.microsoft.com/office/drawing/2014/main" id="{A1F1E0C4-CC3E-A0E8-5AC0-4638D787B553}"/>
              </a:ext>
            </a:extLst>
          </p:cNvPr>
          <p:cNvSpPr>
            <a:spLocks noGrp="1"/>
          </p:cNvSpPr>
          <p:nvPr>
            <p:ph type="dt" sz="half" idx="15"/>
          </p:nvPr>
        </p:nvSpPr>
        <p:spPr/>
        <p:txBody>
          <a:bodyPr/>
          <a:lstStyle/>
          <a:p>
            <a:r>
              <a:rPr lang="de-DE" dirty="0"/>
              <a:t>29.01.2025</a:t>
            </a:r>
          </a:p>
        </p:txBody>
      </p:sp>
      <p:sp>
        <p:nvSpPr>
          <p:cNvPr id="5" name="Footer Placeholder 4">
            <a:extLst>
              <a:ext uri="{FF2B5EF4-FFF2-40B4-BE49-F238E27FC236}">
                <a16:creationId xmlns:a16="http://schemas.microsoft.com/office/drawing/2014/main" id="{CDC40E42-5246-1D6A-29F6-37C0503D942C}"/>
              </a:ext>
            </a:extLst>
          </p:cNvPr>
          <p:cNvSpPr>
            <a:spLocks noGrp="1"/>
          </p:cNvSpPr>
          <p:nvPr>
            <p:ph type="ftr" sz="quarter" idx="16"/>
          </p:nvPr>
        </p:nvSpPr>
        <p:spPr/>
        <p:txBody>
          <a:bodyPr/>
          <a:lstStyle/>
          <a:p>
            <a:r>
              <a:rPr lang="de-DE" dirty="0"/>
              <a:t>ML Project</a:t>
            </a:r>
          </a:p>
        </p:txBody>
      </p:sp>
      <p:sp>
        <p:nvSpPr>
          <p:cNvPr id="6" name="Slide Number Placeholder 5">
            <a:extLst>
              <a:ext uri="{FF2B5EF4-FFF2-40B4-BE49-F238E27FC236}">
                <a16:creationId xmlns:a16="http://schemas.microsoft.com/office/drawing/2014/main" id="{5981419D-A8FE-C615-4359-ADAA840444FA}"/>
              </a:ext>
            </a:extLst>
          </p:cNvPr>
          <p:cNvSpPr>
            <a:spLocks noGrp="1"/>
          </p:cNvSpPr>
          <p:nvPr>
            <p:ph type="sldNum" sz="quarter" idx="17"/>
          </p:nvPr>
        </p:nvSpPr>
        <p:spPr/>
        <p:txBody>
          <a:bodyPr/>
          <a:lstStyle/>
          <a:p>
            <a:fld id="{3E01A2B2-10AD-754B-9B4C-E5B6FED423D0}" type="slidenum">
              <a:rPr lang="de-DE" smtClean="0"/>
              <a:pPr/>
              <a:t>15</a:t>
            </a:fld>
            <a:endParaRPr lang="de-DE" dirty="0"/>
          </a:p>
        </p:txBody>
      </p:sp>
      <p:sp>
        <p:nvSpPr>
          <p:cNvPr id="7" name="TextBox 6">
            <a:extLst>
              <a:ext uri="{FF2B5EF4-FFF2-40B4-BE49-F238E27FC236}">
                <a16:creationId xmlns:a16="http://schemas.microsoft.com/office/drawing/2014/main" id="{0DAE11AC-175F-3B3E-346A-9F3DFB9B6D42}"/>
              </a:ext>
            </a:extLst>
          </p:cNvPr>
          <p:cNvSpPr txBox="1"/>
          <p:nvPr/>
        </p:nvSpPr>
        <p:spPr>
          <a:xfrm>
            <a:off x="1347123" y="3225709"/>
            <a:ext cx="2039341" cy="338554"/>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600" b="0" i="0" dirty="0">
                <a:solidFill>
                  <a:srgbClr val="000000"/>
                </a:solidFill>
                <a:effectLst/>
                <a:latin typeface="Helvetica" panose="020B0604020202020204" pitchFamily="34" charset="0"/>
              </a:rPr>
              <a:t>512</a:t>
            </a:r>
            <a:r>
              <a:rPr lang="en-DE" sz="1600" b="0" i="0" dirty="0">
                <a:solidFill>
                  <a:srgbClr val="000000"/>
                </a:solidFill>
                <a:effectLst/>
                <a:latin typeface="Helvetica" panose="020B0604020202020204" pitchFamily="34" charset="0"/>
              </a:rPr>
              <a:t> * 256 = </a:t>
            </a:r>
            <a:r>
              <a:rPr lang="en-US" sz="1600" b="0" i="0" dirty="0">
                <a:solidFill>
                  <a:srgbClr val="000000"/>
                </a:solidFill>
                <a:effectLst/>
                <a:latin typeface="Helvetica" panose="020B0604020202020204" pitchFamily="34" charset="0"/>
              </a:rPr>
              <a:t>131.072</a:t>
            </a:r>
            <a:endParaRPr lang="en-DE" sz="1600" dirty="0"/>
          </a:p>
        </p:txBody>
      </p:sp>
      <p:sp>
        <p:nvSpPr>
          <p:cNvPr id="8" name="TextBox 7">
            <a:extLst>
              <a:ext uri="{FF2B5EF4-FFF2-40B4-BE49-F238E27FC236}">
                <a16:creationId xmlns:a16="http://schemas.microsoft.com/office/drawing/2014/main" id="{BA530750-4312-95C5-B5E2-FE7E8BFCBDB3}"/>
              </a:ext>
            </a:extLst>
          </p:cNvPr>
          <p:cNvSpPr txBox="1"/>
          <p:nvPr/>
        </p:nvSpPr>
        <p:spPr>
          <a:xfrm>
            <a:off x="2392864" y="4166667"/>
            <a:ext cx="2755399"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DE" sz="1600" b="0" i="0" dirty="0">
                <a:solidFill>
                  <a:srgbClr val="000000"/>
                </a:solidFill>
                <a:effectLst/>
                <a:latin typeface="Helvetica" panose="020B0604020202020204" pitchFamily="34" charset="0"/>
              </a:rPr>
              <a:t>4 * (256*256 + 256) * (4 + 8)</a:t>
            </a:r>
            <a:endParaRPr lang="en-DE" sz="1600" dirty="0"/>
          </a:p>
        </p:txBody>
      </p:sp>
      <p:sp>
        <p:nvSpPr>
          <p:cNvPr id="9" name="TextBox 8">
            <a:extLst>
              <a:ext uri="{FF2B5EF4-FFF2-40B4-BE49-F238E27FC236}">
                <a16:creationId xmlns:a16="http://schemas.microsoft.com/office/drawing/2014/main" id="{72BE5B55-4C21-9DD1-D77E-656ED71545AA}"/>
              </a:ext>
            </a:extLst>
          </p:cNvPr>
          <p:cNvSpPr txBox="1"/>
          <p:nvPr/>
        </p:nvSpPr>
        <p:spPr>
          <a:xfrm>
            <a:off x="5724276" y="4166667"/>
            <a:ext cx="2705349"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DE" sz="1600" b="0" i="0" dirty="0">
                <a:solidFill>
                  <a:srgbClr val="000000"/>
                </a:solidFill>
                <a:effectLst/>
                <a:latin typeface="Helvetica" panose="020B0604020202020204" pitchFamily="34" charset="0"/>
              </a:rPr>
              <a:t>(2 * 256 * </a:t>
            </a:r>
            <a:r>
              <a:rPr lang="en-US" sz="1600" b="0" i="0" dirty="0">
                <a:solidFill>
                  <a:srgbClr val="000000"/>
                </a:solidFill>
                <a:effectLst/>
                <a:latin typeface="Helvetica" panose="020B0604020202020204" pitchFamily="34" charset="0"/>
              </a:rPr>
              <a:t>32</a:t>
            </a:r>
            <a:r>
              <a:rPr lang="en-DE" sz="1600" b="0" i="0" dirty="0">
                <a:solidFill>
                  <a:srgbClr val="000000"/>
                </a:solidFill>
                <a:effectLst/>
                <a:latin typeface="Helvetica" panose="020B0604020202020204" pitchFamily="34" charset="0"/>
              </a:rPr>
              <a:t>) * 8</a:t>
            </a:r>
            <a:r>
              <a:rPr lang="en-US" sz="1600" b="0" i="0" dirty="0">
                <a:solidFill>
                  <a:srgbClr val="000000"/>
                </a:solidFill>
                <a:effectLst/>
                <a:latin typeface="Helvetica" panose="020B0604020202020204" pitchFamily="34" charset="0"/>
              </a:rPr>
              <a:t> ~ 133.376</a:t>
            </a:r>
          </a:p>
        </p:txBody>
      </p:sp>
      <p:sp>
        <p:nvSpPr>
          <p:cNvPr id="16" name="TextBox 15">
            <a:extLst>
              <a:ext uri="{FF2B5EF4-FFF2-40B4-BE49-F238E27FC236}">
                <a16:creationId xmlns:a16="http://schemas.microsoft.com/office/drawing/2014/main" id="{92BCEA4B-297A-058C-379C-732E8A6F871D}"/>
              </a:ext>
            </a:extLst>
          </p:cNvPr>
          <p:cNvSpPr txBox="1"/>
          <p:nvPr/>
        </p:nvSpPr>
        <p:spPr>
          <a:xfrm>
            <a:off x="4740098" y="2911382"/>
            <a:ext cx="1253294" cy="369332"/>
          </a:xfrm>
          <a:prstGeom prst="rect">
            <a:avLst/>
          </a:prstGeom>
          <a:noFill/>
        </p:spPr>
        <p:txBody>
          <a:bodyPr wrap="square" rtlCol="0">
            <a:spAutoFit/>
          </a:bodyPr>
          <a:lstStyle/>
          <a:p>
            <a:r>
              <a:rPr lang="en-DE" sz="1800" b="0" i="0" dirty="0">
                <a:solidFill>
                  <a:srgbClr val="000000"/>
                </a:solidFill>
                <a:effectLst/>
                <a:latin typeface="Helvetica" panose="020B0604020202020204" pitchFamily="34" charset="0"/>
              </a:rPr>
              <a:t>3.158.016</a:t>
            </a:r>
            <a:endParaRPr lang="en-DE" dirty="0"/>
          </a:p>
        </p:txBody>
      </p:sp>
      <p:cxnSp>
        <p:nvCxnSpPr>
          <p:cNvPr id="19" name="Straight Arrow Connector 18">
            <a:extLst>
              <a:ext uri="{FF2B5EF4-FFF2-40B4-BE49-F238E27FC236}">
                <a16:creationId xmlns:a16="http://schemas.microsoft.com/office/drawing/2014/main" id="{D01FDE7A-FB94-31A1-09B0-B650BE16D17E}"/>
              </a:ext>
            </a:extLst>
          </p:cNvPr>
          <p:cNvCxnSpPr>
            <a:cxnSpLocks/>
            <a:stCxn id="8" idx="0"/>
          </p:cNvCxnSpPr>
          <p:nvPr/>
        </p:nvCxnSpPr>
        <p:spPr>
          <a:xfrm flipV="1">
            <a:off x="3770564" y="3335718"/>
            <a:ext cx="1377699" cy="83094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6A9B7CD-6C9E-EF3A-667A-5CA6B2566CBA}"/>
              </a:ext>
            </a:extLst>
          </p:cNvPr>
          <p:cNvCxnSpPr>
            <a:cxnSpLocks/>
            <a:stCxn id="9" idx="0"/>
            <a:endCxn id="3" idx="3"/>
          </p:cNvCxnSpPr>
          <p:nvPr/>
        </p:nvCxnSpPr>
        <p:spPr>
          <a:xfrm flipH="1" flipV="1">
            <a:off x="6273549" y="2648438"/>
            <a:ext cx="803402" cy="151822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10E4D293-E73F-A052-980B-09AE40B16974}"/>
              </a:ext>
            </a:extLst>
          </p:cNvPr>
          <p:cNvCxnSpPr>
            <a:cxnSpLocks/>
            <a:stCxn id="7" idx="0"/>
          </p:cNvCxnSpPr>
          <p:nvPr/>
        </p:nvCxnSpPr>
        <p:spPr>
          <a:xfrm flipV="1">
            <a:off x="2366794" y="2653911"/>
            <a:ext cx="2092619" cy="57179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2" name="Title 1">
            <a:extLst>
              <a:ext uri="{FF2B5EF4-FFF2-40B4-BE49-F238E27FC236}">
                <a16:creationId xmlns:a16="http://schemas.microsoft.com/office/drawing/2014/main" id="{19551904-A98F-C343-7ABD-E43416F9E2FE}"/>
              </a:ext>
            </a:extLst>
          </p:cNvPr>
          <p:cNvSpPr>
            <a:spLocks noGrp="1"/>
          </p:cNvSpPr>
          <p:nvPr>
            <p:ph type="title"/>
          </p:nvPr>
        </p:nvSpPr>
        <p:spPr>
          <a:xfrm>
            <a:off x="214768" y="1203598"/>
            <a:ext cx="8533695" cy="503882"/>
          </a:xfrm>
        </p:spPr>
        <p:txBody>
          <a:bodyPr/>
          <a:lstStyle/>
          <a:p>
            <a:r>
              <a:rPr lang="en-US" dirty="0"/>
              <a:t>Evaluation</a:t>
            </a:r>
            <a:endParaRPr lang="en-DE" dirty="0"/>
          </a:p>
        </p:txBody>
      </p:sp>
    </p:spTree>
    <p:extLst>
      <p:ext uri="{BB962C8B-B14F-4D97-AF65-F5344CB8AC3E}">
        <p14:creationId xmlns:p14="http://schemas.microsoft.com/office/powerpoint/2010/main" val="2655766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E4E595-C518-1B66-2CA1-B0DD1B2EBD27}"/>
            </a:ext>
          </a:extLst>
        </p:cNvPr>
        <p:cNvGrpSpPr/>
        <p:nvPr/>
      </p:nvGrpSpPr>
      <p:grpSpPr>
        <a:xfrm>
          <a:off x="0" y="0"/>
          <a:ext cx="0" cy="0"/>
          <a:chOff x="0" y="0"/>
          <a:chExt cx="0" cy="0"/>
        </a:xfrm>
      </p:grpSpPr>
      <p:pic>
        <p:nvPicPr>
          <p:cNvPr id="7" name="Picture 6" descr="A graph of a graph&#10;&#10;Description automatically generated">
            <a:extLst>
              <a:ext uri="{FF2B5EF4-FFF2-40B4-BE49-F238E27FC236}">
                <a16:creationId xmlns:a16="http://schemas.microsoft.com/office/drawing/2014/main" id="{FAE96550-DC16-8F83-34ED-E6673C24B2A2}"/>
              </a:ext>
            </a:extLst>
          </p:cNvPr>
          <p:cNvPicPr>
            <a:picLocks noChangeAspect="1"/>
          </p:cNvPicPr>
          <p:nvPr/>
        </p:nvPicPr>
        <p:blipFill>
          <a:blip r:embed="rId3"/>
          <a:stretch>
            <a:fillRect/>
          </a:stretch>
        </p:blipFill>
        <p:spPr>
          <a:xfrm>
            <a:off x="1171903" y="1203598"/>
            <a:ext cx="6800193" cy="3516838"/>
          </a:xfrm>
          <a:prstGeom prst="rect">
            <a:avLst/>
          </a:prstGeom>
        </p:spPr>
      </p:pic>
      <p:sp>
        <p:nvSpPr>
          <p:cNvPr id="2" name="Title 1">
            <a:extLst>
              <a:ext uri="{FF2B5EF4-FFF2-40B4-BE49-F238E27FC236}">
                <a16:creationId xmlns:a16="http://schemas.microsoft.com/office/drawing/2014/main" id="{A38D2A23-7DB3-3F2F-03FE-F90675EE4B13}"/>
              </a:ext>
            </a:extLst>
          </p:cNvPr>
          <p:cNvSpPr>
            <a:spLocks noGrp="1"/>
          </p:cNvSpPr>
          <p:nvPr>
            <p:ph type="title"/>
          </p:nvPr>
        </p:nvSpPr>
        <p:spPr/>
        <p:txBody>
          <a:bodyPr/>
          <a:lstStyle/>
          <a:p>
            <a:r>
              <a:rPr lang="en-US" dirty="0"/>
              <a:t>Evaluation</a:t>
            </a:r>
            <a:endParaRPr lang="en-DE" dirty="0"/>
          </a:p>
        </p:txBody>
      </p:sp>
      <p:sp>
        <p:nvSpPr>
          <p:cNvPr id="4" name="Date Placeholder 3">
            <a:extLst>
              <a:ext uri="{FF2B5EF4-FFF2-40B4-BE49-F238E27FC236}">
                <a16:creationId xmlns:a16="http://schemas.microsoft.com/office/drawing/2014/main" id="{98874D07-2557-A41F-CEE7-97BCB76B841E}"/>
              </a:ext>
            </a:extLst>
          </p:cNvPr>
          <p:cNvSpPr>
            <a:spLocks noGrp="1"/>
          </p:cNvSpPr>
          <p:nvPr>
            <p:ph type="dt" sz="half" idx="15"/>
          </p:nvPr>
        </p:nvSpPr>
        <p:spPr/>
        <p:txBody>
          <a:bodyPr/>
          <a:lstStyle/>
          <a:p>
            <a:r>
              <a:rPr lang="de-DE" dirty="0"/>
              <a:t>29.01.2025</a:t>
            </a:r>
          </a:p>
        </p:txBody>
      </p:sp>
      <p:sp>
        <p:nvSpPr>
          <p:cNvPr id="5" name="Footer Placeholder 4">
            <a:extLst>
              <a:ext uri="{FF2B5EF4-FFF2-40B4-BE49-F238E27FC236}">
                <a16:creationId xmlns:a16="http://schemas.microsoft.com/office/drawing/2014/main" id="{7DBB4245-4F5A-8871-9817-F580B42392A4}"/>
              </a:ext>
            </a:extLst>
          </p:cNvPr>
          <p:cNvSpPr>
            <a:spLocks noGrp="1"/>
          </p:cNvSpPr>
          <p:nvPr>
            <p:ph type="ftr" sz="quarter" idx="16"/>
          </p:nvPr>
        </p:nvSpPr>
        <p:spPr/>
        <p:txBody>
          <a:bodyPr/>
          <a:lstStyle/>
          <a:p>
            <a:r>
              <a:rPr lang="de-DE" dirty="0"/>
              <a:t>ML Project</a:t>
            </a:r>
          </a:p>
        </p:txBody>
      </p:sp>
      <p:sp>
        <p:nvSpPr>
          <p:cNvPr id="6" name="Slide Number Placeholder 5">
            <a:extLst>
              <a:ext uri="{FF2B5EF4-FFF2-40B4-BE49-F238E27FC236}">
                <a16:creationId xmlns:a16="http://schemas.microsoft.com/office/drawing/2014/main" id="{7E83A6E7-717D-DFBE-00B7-E3CC46E87695}"/>
              </a:ext>
            </a:extLst>
          </p:cNvPr>
          <p:cNvSpPr>
            <a:spLocks noGrp="1"/>
          </p:cNvSpPr>
          <p:nvPr>
            <p:ph type="sldNum" sz="quarter" idx="17"/>
          </p:nvPr>
        </p:nvSpPr>
        <p:spPr/>
        <p:txBody>
          <a:bodyPr/>
          <a:lstStyle/>
          <a:p>
            <a:fld id="{3E01A2B2-10AD-754B-9B4C-E5B6FED423D0}" type="slidenum">
              <a:rPr lang="de-DE" smtClean="0"/>
              <a:pPr/>
              <a:t>16</a:t>
            </a:fld>
            <a:endParaRPr lang="de-DE" dirty="0"/>
          </a:p>
        </p:txBody>
      </p:sp>
    </p:spTree>
    <p:extLst>
      <p:ext uri="{BB962C8B-B14F-4D97-AF65-F5344CB8AC3E}">
        <p14:creationId xmlns:p14="http://schemas.microsoft.com/office/powerpoint/2010/main" val="2171813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144CA-36A8-384B-E3C5-FE463352127F}"/>
            </a:ext>
          </a:extLst>
        </p:cNvPr>
        <p:cNvGrpSpPr/>
        <p:nvPr/>
      </p:nvGrpSpPr>
      <p:grpSpPr>
        <a:xfrm>
          <a:off x="0" y="0"/>
          <a:ext cx="0" cy="0"/>
          <a:chOff x="0" y="0"/>
          <a:chExt cx="0" cy="0"/>
        </a:xfrm>
      </p:grpSpPr>
      <p:pic>
        <p:nvPicPr>
          <p:cNvPr id="18" name="Picture 17" descr="A close-up of a pink and yellow sign&#10;&#10;Description automatically generated">
            <a:extLst>
              <a:ext uri="{FF2B5EF4-FFF2-40B4-BE49-F238E27FC236}">
                <a16:creationId xmlns:a16="http://schemas.microsoft.com/office/drawing/2014/main" id="{4C6FF089-FDFD-6A1F-D371-00922B6A93D6}"/>
              </a:ext>
            </a:extLst>
          </p:cNvPr>
          <p:cNvPicPr>
            <a:picLocks noChangeAspect="1"/>
          </p:cNvPicPr>
          <p:nvPr/>
        </p:nvPicPr>
        <p:blipFill>
          <a:blip r:embed="rId3">
            <a:alphaModFix amt="40000"/>
          </a:blip>
          <a:stretch>
            <a:fillRect/>
          </a:stretch>
        </p:blipFill>
        <p:spPr>
          <a:xfrm>
            <a:off x="1092701" y="1221774"/>
            <a:ext cx="6958598" cy="2761493"/>
          </a:xfrm>
          <a:prstGeom prst="rect">
            <a:avLst/>
          </a:prstGeom>
        </p:spPr>
      </p:pic>
      <p:sp>
        <p:nvSpPr>
          <p:cNvPr id="4" name="Date Placeholder 3">
            <a:extLst>
              <a:ext uri="{FF2B5EF4-FFF2-40B4-BE49-F238E27FC236}">
                <a16:creationId xmlns:a16="http://schemas.microsoft.com/office/drawing/2014/main" id="{8C944102-D76E-A693-3DE1-270140B7DB16}"/>
              </a:ext>
            </a:extLst>
          </p:cNvPr>
          <p:cNvSpPr>
            <a:spLocks noGrp="1"/>
          </p:cNvSpPr>
          <p:nvPr>
            <p:ph type="dt" sz="half" idx="15"/>
          </p:nvPr>
        </p:nvSpPr>
        <p:spPr/>
        <p:txBody>
          <a:bodyPr/>
          <a:lstStyle/>
          <a:p>
            <a:r>
              <a:rPr lang="de-DE" dirty="0"/>
              <a:t>29.01.2025</a:t>
            </a:r>
          </a:p>
        </p:txBody>
      </p:sp>
      <p:sp>
        <p:nvSpPr>
          <p:cNvPr id="5" name="Footer Placeholder 4">
            <a:extLst>
              <a:ext uri="{FF2B5EF4-FFF2-40B4-BE49-F238E27FC236}">
                <a16:creationId xmlns:a16="http://schemas.microsoft.com/office/drawing/2014/main" id="{1A61A184-A1CF-251C-17EB-980C920982E8}"/>
              </a:ext>
            </a:extLst>
          </p:cNvPr>
          <p:cNvSpPr>
            <a:spLocks noGrp="1"/>
          </p:cNvSpPr>
          <p:nvPr>
            <p:ph type="ftr" sz="quarter" idx="16"/>
          </p:nvPr>
        </p:nvSpPr>
        <p:spPr/>
        <p:txBody>
          <a:bodyPr/>
          <a:lstStyle/>
          <a:p>
            <a:r>
              <a:rPr lang="de-DE" dirty="0"/>
              <a:t>ML Project</a:t>
            </a:r>
          </a:p>
        </p:txBody>
      </p:sp>
      <p:sp>
        <p:nvSpPr>
          <p:cNvPr id="6" name="Slide Number Placeholder 5">
            <a:extLst>
              <a:ext uri="{FF2B5EF4-FFF2-40B4-BE49-F238E27FC236}">
                <a16:creationId xmlns:a16="http://schemas.microsoft.com/office/drawing/2014/main" id="{73C2F1B1-62A5-B144-D5D9-DDB07B2330C6}"/>
              </a:ext>
            </a:extLst>
          </p:cNvPr>
          <p:cNvSpPr>
            <a:spLocks noGrp="1"/>
          </p:cNvSpPr>
          <p:nvPr>
            <p:ph type="sldNum" sz="quarter" idx="17"/>
          </p:nvPr>
        </p:nvSpPr>
        <p:spPr/>
        <p:txBody>
          <a:bodyPr/>
          <a:lstStyle/>
          <a:p>
            <a:fld id="{3E01A2B2-10AD-754B-9B4C-E5B6FED423D0}" type="slidenum">
              <a:rPr lang="de-DE" smtClean="0"/>
              <a:pPr/>
              <a:t>17</a:t>
            </a:fld>
            <a:endParaRPr lang="de-DE" dirty="0"/>
          </a:p>
        </p:txBody>
      </p:sp>
      <p:sp>
        <p:nvSpPr>
          <p:cNvPr id="7" name="TextBox 6">
            <a:extLst>
              <a:ext uri="{FF2B5EF4-FFF2-40B4-BE49-F238E27FC236}">
                <a16:creationId xmlns:a16="http://schemas.microsoft.com/office/drawing/2014/main" id="{0DC88148-0CA8-4E08-0C8B-143E1E9F52C9}"/>
              </a:ext>
            </a:extLst>
          </p:cNvPr>
          <p:cNvSpPr txBox="1"/>
          <p:nvPr/>
        </p:nvSpPr>
        <p:spPr>
          <a:xfrm>
            <a:off x="1347123" y="3225709"/>
            <a:ext cx="1925527" cy="338554"/>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600" b="0" i="0" dirty="0">
                <a:solidFill>
                  <a:srgbClr val="000000"/>
                </a:solidFill>
                <a:effectLst/>
                <a:latin typeface="Helvetica" panose="020B0604020202020204" pitchFamily="34" charset="0"/>
              </a:rPr>
              <a:t>512</a:t>
            </a:r>
            <a:r>
              <a:rPr lang="en-DE" sz="1600" b="0" i="0" dirty="0">
                <a:solidFill>
                  <a:srgbClr val="000000"/>
                </a:solidFill>
                <a:effectLst/>
                <a:latin typeface="Helvetica" panose="020B0604020202020204" pitchFamily="34" charset="0"/>
              </a:rPr>
              <a:t> * </a:t>
            </a:r>
            <a:r>
              <a:rPr lang="en-US" sz="1600" b="0" i="0" dirty="0">
                <a:solidFill>
                  <a:srgbClr val="000000"/>
                </a:solidFill>
                <a:effectLst/>
                <a:latin typeface="Helvetica" panose="020B0604020202020204" pitchFamily="34" charset="0"/>
              </a:rPr>
              <a:t>128</a:t>
            </a:r>
            <a:r>
              <a:rPr lang="en-DE" sz="1600" b="0" i="0" dirty="0">
                <a:solidFill>
                  <a:srgbClr val="000000"/>
                </a:solidFill>
                <a:effectLst/>
                <a:latin typeface="Helvetica" panose="020B0604020202020204" pitchFamily="34" charset="0"/>
              </a:rPr>
              <a:t> = </a:t>
            </a:r>
            <a:r>
              <a:rPr lang="en-US" sz="1600" b="0" i="0" dirty="0">
                <a:solidFill>
                  <a:srgbClr val="000000"/>
                </a:solidFill>
                <a:effectLst/>
                <a:latin typeface="Helvetica" panose="020B0604020202020204" pitchFamily="34" charset="0"/>
              </a:rPr>
              <a:t>65.536</a:t>
            </a:r>
            <a:endParaRPr lang="en-DE" sz="1600" dirty="0"/>
          </a:p>
        </p:txBody>
      </p:sp>
      <p:sp>
        <p:nvSpPr>
          <p:cNvPr id="8" name="TextBox 7">
            <a:extLst>
              <a:ext uri="{FF2B5EF4-FFF2-40B4-BE49-F238E27FC236}">
                <a16:creationId xmlns:a16="http://schemas.microsoft.com/office/drawing/2014/main" id="{37186733-43CB-837C-AD7B-678448BE14FD}"/>
              </a:ext>
            </a:extLst>
          </p:cNvPr>
          <p:cNvSpPr txBox="1"/>
          <p:nvPr/>
        </p:nvSpPr>
        <p:spPr>
          <a:xfrm>
            <a:off x="1448537" y="4166667"/>
            <a:ext cx="3726882"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DE" sz="1600" b="0" i="0" dirty="0">
                <a:solidFill>
                  <a:srgbClr val="000000"/>
                </a:solidFill>
                <a:effectLst/>
                <a:latin typeface="Helvetica" panose="020B0604020202020204" pitchFamily="34" charset="0"/>
              </a:rPr>
              <a:t>4 * (</a:t>
            </a:r>
            <a:r>
              <a:rPr lang="en-US" sz="1600" b="0" i="0" dirty="0">
                <a:solidFill>
                  <a:srgbClr val="000000"/>
                </a:solidFill>
                <a:effectLst/>
                <a:latin typeface="Helvetica" panose="020B0604020202020204" pitchFamily="34" charset="0"/>
              </a:rPr>
              <a:t>128</a:t>
            </a:r>
            <a:r>
              <a:rPr lang="en-DE" sz="1600" b="0" i="0" dirty="0">
                <a:solidFill>
                  <a:srgbClr val="000000"/>
                </a:solidFill>
                <a:effectLst/>
                <a:latin typeface="Helvetica" panose="020B0604020202020204" pitchFamily="34" charset="0"/>
              </a:rPr>
              <a:t>*</a:t>
            </a:r>
            <a:r>
              <a:rPr lang="en-US" sz="1600" b="0" i="0" dirty="0">
                <a:solidFill>
                  <a:srgbClr val="000000"/>
                </a:solidFill>
                <a:effectLst/>
                <a:latin typeface="Helvetica" panose="020B0604020202020204" pitchFamily="34" charset="0"/>
              </a:rPr>
              <a:t>128</a:t>
            </a:r>
            <a:r>
              <a:rPr lang="en-DE" sz="1600" b="0" i="0" dirty="0">
                <a:solidFill>
                  <a:srgbClr val="000000"/>
                </a:solidFill>
                <a:effectLst/>
                <a:latin typeface="Helvetica" panose="020B0604020202020204" pitchFamily="34" charset="0"/>
              </a:rPr>
              <a:t> + </a:t>
            </a:r>
            <a:r>
              <a:rPr lang="en-US" sz="1600" b="0" i="0" dirty="0">
                <a:solidFill>
                  <a:srgbClr val="000000"/>
                </a:solidFill>
                <a:effectLst/>
                <a:latin typeface="Helvetica" panose="020B0604020202020204" pitchFamily="34" charset="0"/>
              </a:rPr>
              <a:t>128</a:t>
            </a:r>
            <a:r>
              <a:rPr lang="en-DE" sz="1600" b="0" i="0" dirty="0">
                <a:solidFill>
                  <a:srgbClr val="000000"/>
                </a:solidFill>
                <a:effectLst/>
                <a:latin typeface="Helvetica" panose="020B0604020202020204" pitchFamily="34" charset="0"/>
              </a:rPr>
              <a:t>) * (4 + 8)</a:t>
            </a:r>
            <a:r>
              <a:rPr lang="en-US" sz="1600" b="0" i="0" dirty="0">
                <a:solidFill>
                  <a:srgbClr val="000000"/>
                </a:solidFill>
                <a:effectLst/>
                <a:latin typeface="Helvetica" panose="020B0604020202020204" pitchFamily="34" charset="0"/>
              </a:rPr>
              <a:t> = 792.576</a:t>
            </a:r>
            <a:endParaRPr lang="en-DE" sz="1600" dirty="0"/>
          </a:p>
        </p:txBody>
      </p:sp>
      <p:sp>
        <p:nvSpPr>
          <p:cNvPr id="9" name="TextBox 8">
            <a:extLst>
              <a:ext uri="{FF2B5EF4-FFF2-40B4-BE49-F238E27FC236}">
                <a16:creationId xmlns:a16="http://schemas.microsoft.com/office/drawing/2014/main" id="{EB7E3AA3-8F32-C028-3AD5-E86800B67547}"/>
              </a:ext>
            </a:extLst>
          </p:cNvPr>
          <p:cNvSpPr txBox="1"/>
          <p:nvPr/>
        </p:nvSpPr>
        <p:spPr>
          <a:xfrm>
            <a:off x="5724276" y="4166667"/>
            <a:ext cx="2565285"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DE" sz="1600" b="0" i="0" dirty="0">
                <a:solidFill>
                  <a:srgbClr val="000000"/>
                </a:solidFill>
                <a:effectLst/>
                <a:latin typeface="Helvetica" panose="020B0604020202020204" pitchFamily="34" charset="0"/>
              </a:rPr>
              <a:t>(2 * </a:t>
            </a:r>
            <a:r>
              <a:rPr lang="en-US" sz="1600" b="0" i="0" dirty="0">
                <a:solidFill>
                  <a:srgbClr val="000000"/>
                </a:solidFill>
                <a:effectLst/>
                <a:latin typeface="Helvetica" panose="020B0604020202020204" pitchFamily="34" charset="0"/>
              </a:rPr>
              <a:t>128</a:t>
            </a:r>
            <a:r>
              <a:rPr lang="en-DE" sz="1600" b="0" i="0" dirty="0">
                <a:solidFill>
                  <a:srgbClr val="000000"/>
                </a:solidFill>
                <a:effectLst/>
                <a:latin typeface="Helvetica" panose="020B0604020202020204" pitchFamily="34" charset="0"/>
              </a:rPr>
              <a:t> * </a:t>
            </a:r>
            <a:r>
              <a:rPr lang="en-US" sz="1600" b="0" i="0" dirty="0">
                <a:solidFill>
                  <a:srgbClr val="000000"/>
                </a:solidFill>
                <a:effectLst/>
                <a:latin typeface="Helvetica" panose="020B0604020202020204" pitchFamily="34" charset="0"/>
              </a:rPr>
              <a:t>32</a:t>
            </a:r>
            <a:r>
              <a:rPr lang="en-DE" sz="1600" b="0" i="0" dirty="0">
                <a:solidFill>
                  <a:srgbClr val="000000"/>
                </a:solidFill>
                <a:effectLst/>
                <a:latin typeface="Helvetica" panose="020B0604020202020204" pitchFamily="34" charset="0"/>
              </a:rPr>
              <a:t>) * 8</a:t>
            </a:r>
            <a:r>
              <a:rPr lang="en-US" sz="1600" b="0" i="0" dirty="0">
                <a:solidFill>
                  <a:srgbClr val="000000"/>
                </a:solidFill>
                <a:effectLst/>
                <a:latin typeface="Helvetica" panose="020B0604020202020204" pitchFamily="34" charset="0"/>
              </a:rPr>
              <a:t> ~ 66.816</a:t>
            </a:r>
          </a:p>
        </p:txBody>
      </p:sp>
      <p:cxnSp>
        <p:nvCxnSpPr>
          <p:cNvPr id="21" name="Straight Arrow Connector 20">
            <a:extLst>
              <a:ext uri="{FF2B5EF4-FFF2-40B4-BE49-F238E27FC236}">
                <a16:creationId xmlns:a16="http://schemas.microsoft.com/office/drawing/2014/main" id="{B120C0F2-31E3-F85B-8226-7D63D44684E5}"/>
              </a:ext>
            </a:extLst>
          </p:cNvPr>
          <p:cNvCxnSpPr>
            <a:cxnSpLocks/>
            <a:stCxn id="9" idx="0"/>
            <a:endCxn id="11" idx="3"/>
          </p:cNvCxnSpPr>
          <p:nvPr/>
        </p:nvCxnSpPr>
        <p:spPr>
          <a:xfrm flipH="1" flipV="1">
            <a:off x="5752981" y="2593433"/>
            <a:ext cx="1253938" cy="157323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4D0D194F-D4E8-EF56-287A-B394766CFADB}"/>
              </a:ext>
            </a:extLst>
          </p:cNvPr>
          <p:cNvCxnSpPr>
            <a:cxnSpLocks/>
            <a:stCxn id="7" idx="0"/>
            <a:endCxn id="11" idx="1"/>
          </p:cNvCxnSpPr>
          <p:nvPr/>
        </p:nvCxnSpPr>
        <p:spPr>
          <a:xfrm flipV="1">
            <a:off x="2309887" y="2593433"/>
            <a:ext cx="2610988" cy="63227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2" name="Title 1">
            <a:extLst>
              <a:ext uri="{FF2B5EF4-FFF2-40B4-BE49-F238E27FC236}">
                <a16:creationId xmlns:a16="http://schemas.microsoft.com/office/drawing/2014/main" id="{084E7E13-6A54-8B9F-69B7-8A2A6B4E5A66}"/>
              </a:ext>
            </a:extLst>
          </p:cNvPr>
          <p:cNvSpPr>
            <a:spLocks noGrp="1"/>
          </p:cNvSpPr>
          <p:nvPr>
            <p:ph type="title"/>
          </p:nvPr>
        </p:nvSpPr>
        <p:spPr>
          <a:xfrm>
            <a:off x="214768" y="1203598"/>
            <a:ext cx="8533695" cy="503882"/>
          </a:xfrm>
        </p:spPr>
        <p:txBody>
          <a:bodyPr/>
          <a:lstStyle/>
          <a:p>
            <a:r>
              <a:rPr lang="en-US" dirty="0"/>
              <a:t>Evaluation</a:t>
            </a:r>
            <a:endParaRPr lang="en-DE" dirty="0"/>
          </a:p>
        </p:txBody>
      </p:sp>
      <p:pic>
        <p:nvPicPr>
          <p:cNvPr id="11" name="Picture 10" descr="A close-up of a colorful rectangular object&#10;&#10;Description automatically generated">
            <a:extLst>
              <a:ext uri="{FF2B5EF4-FFF2-40B4-BE49-F238E27FC236}">
                <a16:creationId xmlns:a16="http://schemas.microsoft.com/office/drawing/2014/main" id="{4F59B0E4-509F-0BA7-66F6-C75734503A98}"/>
              </a:ext>
            </a:extLst>
          </p:cNvPr>
          <p:cNvPicPr>
            <a:picLocks noChangeAspect="1"/>
          </p:cNvPicPr>
          <p:nvPr/>
        </p:nvPicPr>
        <p:blipFill>
          <a:blip r:embed="rId4"/>
          <a:stretch>
            <a:fillRect/>
          </a:stretch>
        </p:blipFill>
        <p:spPr>
          <a:xfrm>
            <a:off x="4920875" y="1217258"/>
            <a:ext cx="832106" cy="2752349"/>
          </a:xfrm>
          <a:prstGeom prst="rect">
            <a:avLst/>
          </a:prstGeom>
        </p:spPr>
      </p:pic>
      <p:cxnSp>
        <p:nvCxnSpPr>
          <p:cNvPr id="19" name="Straight Arrow Connector 18">
            <a:extLst>
              <a:ext uri="{FF2B5EF4-FFF2-40B4-BE49-F238E27FC236}">
                <a16:creationId xmlns:a16="http://schemas.microsoft.com/office/drawing/2014/main" id="{DB0D615C-D733-3160-34D5-B2B99A72ABDA}"/>
              </a:ext>
            </a:extLst>
          </p:cNvPr>
          <p:cNvCxnSpPr>
            <a:cxnSpLocks/>
            <a:stCxn id="8" idx="0"/>
          </p:cNvCxnSpPr>
          <p:nvPr/>
        </p:nvCxnSpPr>
        <p:spPr>
          <a:xfrm flipV="1">
            <a:off x="3311978" y="2593433"/>
            <a:ext cx="2039341" cy="157323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39718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1872A9-3EEC-3C9A-94CD-E98265638E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B93D9B-AC34-BCBB-E460-A0414EF4A3A2}"/>
              </a:ext>
            </a:extLst>
          </p:cNvPr>
          <p:cNvSpPr>
            <a:spLocks noGrp="1"/>
          </p:cNvSpPr>
          <p:nvPr>
            <p:ph type="title"/>
          </p:nvPr>
        </p:nvSpPr>
        <p:spPr/>
        <p:txBody>
          <a:bodyPr/>
          <a:lstStyle/>
          <a:p>
            <a:r>
              <a:rPr lang="en-US" dirty="0"/>
              <a:t>Training optimization</a:t>
            </a:r>
            <a:endParaRPr lang="en-DE" dirty="0"/>
          </a:p>
        </p:txBody>
      </p:sp>
      <p:sp>
        <p:nvSpPr>
          <p:cNvPr id="3" name="Text Placeholder 2">
            <a:extLst>
              <a:ext uri="{FF2B5EF4-FFF2-40B4-BE49-F238E27FC236}">
                <a16:creationId xmlns:a16="http://schemas.microsoft.com/office/drawing/2014/main" id="{3BD60DE0-EBD6-93B4-0DDD-A618CB49FF42}"/>
              </a:ext>
            </a:extLst>
          </p:cNvPr>
          <p:cNvSpPr>
            <a:spLocks noGrp="1"/>
          </p:cNvSpPr>
          <p:nvPr>
            <p:ph type="body" sz="quarter" idx="14"/>
          </p:nvPr>
        </p:nvSpPr>
        <p:spPr/>
        <p:txBody>
          <a:bodyPr/>
          <a:lstStyle/>
          <a:p>
            <a:pPr marL="342900" indent="-342900">
              <a:buFont typeface="Arial" panose="020B0604020202020204" pitchFamily="34" charset="0"/>
              <a:buChar char="•"/>
            </a:pPr>
            <a:r>
              <a:rPr lang="en-US" dirty="0"/>
              <a:t>Lion seemed slightly better than </a:t>
            </a:r>
            <a:r>
              <a:rPr lang="en-US" dirty="0" err="1"/>
              <a:t>adam</a:t>
            </a:r>
            <a:endParaRPr lang="en-US" dirty="0"/>
          </a:p>
          <a:p>
            <a:pPr marL="342900" indent="-342900">
              <a:buFont typeface="Arial" panose="020B0604020202020204" pitchFamily="34" charset="0"/>
              <a:buChar char="•"/>
            </a:pPr>
            <a:r>
              <a:rPr lang="en-US" dirty="0"/>
              <a:t>Learning rate schedule: constant &gt; cosine restarts &gt; linear</a:t>
            </a:r>
          </a:p>
          <a:p>
            <a:pPr marL="342900" indent="-342900">
              <a:buFont typeface="Arial" panose="020B0604020202020204" pitchFamily="34" charset="0"/>
              <a:buChar char="•"/>
            </a:pPr>
            <a:r>
              <a:rPr lang="en-US" dirty="0"/>
              <a:t>Batch-size of 128 converged slower but slightly higher than 64 and 32</a:t>
            </a:r>
          </a:p>
          <a:p>
            <a:pPr marL="342900" indent="-342900">
              <a:buFont typeface="Arial" panose="020B0604020202020204" pitchFamily="34" charset="0"/>
              <a:buChar char="•"/>
            </a:pPr>
            <a:endParaRPr lang="en-DE" dirty="0"/>
          </a:p>
        </p:txBody>
      </p:sp>
      <p:sp>
        <p:nvSpPr>
          <p:cNvPr id="4" name="Date Placeholder 3">
            <a:extLst>
              <a:ext uri="{FF2B5EF4-FFF2-40B4-BE49-F238E27FC236}">
                <a16:creationId xmlns:a16="http://schemas.microsoft.com/office/drawing/2014/main" id="{686B3560-8BCF-AABB-14DD-B81E0E1961BF}"/>
              </a:ext>
            </a:extLst>
          </p:cNvPr>
          <p:cNvSpPr>
            <a:spLocks noGrp="1"/>
          </p:cNvSpPr>
          <p:nvPr>
            <p:ph type="dt" sz="half" idx="15"/>
          </p:nvPr>
        </p:nvSpPr>
        <p:spPr/>
        <p:txBody>
          <a:bodyPr/>
          <a:lstStyle/>
          <a:p>
            <a:r>
              <a:rPr lang="de-DE" dirty="0"/>
              <a:t>29.01.2025</a:t>
            </a:r>
          </a:p>
        </p:txBody>
      </p:sp>
      <p:sp>
        <p:nvSpPr>
          <p:cNvPr id="5" name="Footer Placeholder 4">
            <a:extLst>
              <a:ext uri="{FF2B5EF4-FFF2-40B4-BE49-F238E27FC236}">
                <a16:creationId xmlns:a16="http://schemas.microsoft.com/office/drawing/2014/main" id="{8CE08342-D322-BD16-8A08-6971DC4033B4}"/>
              </a:ext>
            </a:extLst>
          </p:cNvPr>
          <p:cNvSpPr>
            <a:spLocks noGrp="1"/>
          </p:cNvSpPr>
          <p:nvPr>
            <p:ph type="ftr" sz="quarter" idx="16"/>
          </p:nvPr>
        </p:nvSpPr>
        <p:spPr/>
        <p:txBody>
          <a:bodyPr/>
          <a:lstStyle/>
          <a:p>
            <a:r>
              <a:rPr lang="de-DE" dirty="0"/>
              <a:t>ML Project</a:t>
            </a:r>
          </a:p>
        </p:txBody>
      </p:sp>
      <p:sp>
        <p:nvSpPr>
          <p:cNvPr id="6" name="Slide Number Placeholder 5">
            <a:extLst>
              <a:ext uri="{FF2B5EF4-FFF2-40B4-BE49-F238E27FC236}">
                <a16:creationId xmlns:a16="http://schemas.microsoft.com/office/drawing/2014/main" id="{479D13FA-EABC-F963-1920-B294A5BDCE46}"/>
              </a:ext>
            </a:extLst>
          </p:cNvPr>
          <p:cNvSpPr>
            <a:spLocks noGrp="1"/>
          </p:cNvSpPr>
          <p:nvPr>
            <p:ph type="sldNum" sz="quarter" idx="17"/>
          </p:nvPr>
        </p:nvSpPr>
        <p:spPr/>
        <p:txBody>
          <a:bodyPr/>
          <a:lstStyle/>
          <a:p>
            <a:fld id="{3E01A2B2-10AD-754B-9B4C-E5B6FED423D0}" type="slidenum">
              <a:rPr lang="de-DE" smtClean="0"/>
              <a:pPr/>
              <a:t>18</a:t>
            </a:fld>
            <a:endParaRPr lang="de-DE" dirty="0"/>
          </a:p>
        </p:txBody>
      </p:sp>
    </p:spTree>
    <p:extLst>
      <p:ext uri="{BB962C8B-B14F-4D97-AF65-F5344CB8AC3E}">
        <p14:creationId xmlns:p14="http://schemas.microsoft.com/office/powerpoint/2010/main" val="2158651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5155E-86CB-C3D5-3C0D-06E88E4048F0}"/>
              </a:ext>
            </a:extLst>
          </p:cNvPr>
          <p:cNvSpPr>
            <a:spLocks noGrp="1"/>
          </p:cNvSpPr>
          <p:nvPr>
            <p:ph type="title"/>
          </p:nvPr>
        </p:nvSpPr>
        <p:spPr/>
        <p:txBody>
          <a:bodyPr/>
          <a:lstStyle/>
          <a:p>
            <a:r>
              <a:rPr lang="en-US" dirty="0"/>
              <a:t>Evaluation optimization</a:t>
            </a:r>
            <a:endParaRPr lang="en-DE" dirty="0"/>
          </a:p>
        </p:txBody>
      </p:sp>
      <p:sp>
        <p:nvSpPr>
          <p:cNvPr id="3" name="Text Placeholder 2">
            <a:extLst>
              <a:ext uri="{FF2B5EF4-FFF2-40B4-BE49-F238E27FC236}">
                <a16:creationId xmlns:a16="http://schemas.microsoft.com/office/drawing/2014/main" id="{E9E9E9CC-BF22-157B-4C03-0AB880C23B20}"/>
              </a:ext>
            </a:extLst>
          </p:cNvPr>
          <p:cNvSpPr>
            <a:spLocks noGrp="1"/>
          </p:cNvSpPr>
          <p:nvPr>
            <p:ph type="body" sz="quarter" idx="16"/>
          </p:nvPr>
        </p:nvSpPr>
        <p:spPr/>
        <p:txBody>
          <a:bodyPr/>
          <a:lstStyle/>
          <a:p>
            <a:r>
              <a:rPr lang="en-US" sz="1800" dirty="0"/>
              <a:t>5 beams (+0.7%)</a:t>
            </a:r>
          </a:p>
          <a:p>
            <a:r>
              <a:rPr lang="en-US" sz="1800" dirty="0"/>
              <a:t>Allow arbitrary order of conditions (+0.3%)</a:t>
            </a:r>
          </a:p>
          <a:p>
            <a:r>
              <a:rPr lang="en-US" sz="1800" dirty="0"/>
              <a:t>Correct output query using distance metric (</a:t>
            </a:r>
            <a:r>
              <a:rPr lang="en-US" sz="1800" dirty="0" err="1"/>
              <a:t>Levenshtein</a:t>
            </a:r>
            <a:r>
              <a:rPr lang="en-US" sz="1800" dirty="0"/>
              <a:t> +1.8%; LCS +2.1%)</a:t>
            </a:r>
            <a:endParaRPr lang="en-DE" sz="1800" dirty="0"/>
          </a:p>
        </p:txBody>
      </p:sp>
      <p:sp>
        <p:nvSpPr>
          <p:cNvPr id="4" name="Date Placeholder 3">
            <a:extLst>
              <a:ext uri="{FF2B5EF4-FFF2-40B4-BE49-F238E27FC236}">
                <a16:creationId xmlns:a16="http://schemas.microsoft.com/office/drawing/2014/main" id="{E6DADA69-B3A4-E72B-A2A8-1CA0B75B83D7}"/>
              </a:ext>
            </a:extLst>
          </p:cNvPr>
          <p:cNvSpPr>
            <a:spLocks noGrp="1"/>
          </p:cNvSpPr>
          <p:nvPr>
            <p:ph type="dt" sz="half" idx="17"/>
          </p:nvPr>
        </p:nvSpPr>
        <p:spPr/>
        <p:txBody>
          <a:bodyPr/>
          <a:lstStyle/>
          <a:p>
            <a:fld id="{A63E5940-034A-194C-AEC2-CFB86198616E}" type="datetime1">
              <a:rPr lang="de-DE" smtClean="0"/>
              <a:pPr/>
              <a:t>09.03.2025</a:t>
            </a:fld>
            <a:endParaRPr lang="de-DE"/>
          </a:p>
        </p:txBody>
      </p:sp>
      <p:sp>
        <p:nvSpPr>
          <p:cNvPr id="5" name="Footer Placeholder 4">
            <a:extLst>
              <a:ext uri="{FF2B5EF4-FFF2-40B4-BE49-F238E27FC236}">
                <a16:creationId xmlns:a16="http://schemas.microsoft.com/office/drawing/2014/main" id="{0280BFE6-37C1-3B54-3764-DADCC6CE9E94}"/>
              </a:ext>
            </a:extLst>
          </p:cNvPr>
          <p:cNvSpPr>
            <a:spLocks noGrp="1"/>
          </p:cNvSpPr>
          <p:nvPr>
            <p:ph type="ftr" sz="quarter" idx="18"/>
          </p:nvPr>
        </p:nvSpPr>
        <p:spPr/>
        <p:txBody>
          <a:bodyPr/>
          <a:lstStyle/>
          <a:p>
            <a:r>
              <a:rPr lang="de-DE" dirty="0"/>
              <a:t>ML Project</a:t>
            </a:r>
          </a:p>
        </p:txBody>
      </p:sp>
      <p:sp>
        <p:nvSpPr>
          <p:cNvPr id="6" name="Slide Number Placeholder 5">
            <a:extLst>
              <a:ext uri="{FF2B5EF4-FFF2-40B4-BE49-F238E27FC236}">
                <a16:creationId xmlns:a16="http://schemas.microsoft.com/office/drawing/2014/main" id="{82AC503D-44DC-49F7-6787-B6EA94F65CA5}"/>
              </a:ext>
            </a:extLst>
          </p:cNvPr>
          <p:cNvSpPr>
            <a:spLocks noGrp="1"/>
          </p:cNvSpPr>
          <p:nvPr>
            <p:ph type="sldNum" sz="quarter" idx="19"/>
          </p:nvPr>
        </p:nvSpPr>
        <p:spPr/>
        <p:txBody>
          <a:bodyPr/>
          <a:lstStyle/>
          <a:p>
            <a:fld id="{3E01A2B2-10AD-754B-9B4C-E5B6FED423D0}" type="slidenum">
              <a:rPr lang="de-DE" smtClean="0"/>
              <a:pPr/>
              <a:t>19</a:t>
            </a:fld>
            <a:endParaRPr lang="de-DE"/>
          </a:p>
        </p:txBody>
      </p:sp>
    </p:spTree>
    <p:extLst>
      <p:ext uri="{BB962C8B-B14F-4D97-AF65-F5344CB8AC3E}">
        <p14:creationId xmlns:p14="http://schemas.microsoft.com/office/powerpoint/2010/main" val="1987010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22783-E2F8-1752-F870-206B51C346C0}"/>
              </a:ext>
            </a:extLst>
          </p:cNvPr>
          <p:cNvSpPr>
            <a:spLocks noGrp="1"/>
          </p:cNvSpPr>
          <p:nvPr>
            <p:ph type="title"/>
          </p:nvPr>
        </p:nvSpPr>
        <p:spPr/>
        <p:txBody>
          <a:bodyPr/>
          <a:lstStyle/>
          <a:p>
            <a:r>
              <a:rPr lang="en-US" dirty="0"/>
              <a:t>Dataset: </a:t>
            </a:r>
            <a:r>
              <a:rPr lang="en-US" dirty="0" err="1"/>
              <a:t>WikiSQL</a:t>
            </a:r>
            <a:endParaRPr lang="en-DE" dirty="0"/>
          </a:p>
        </p:txBody>
      </p:sp>
      <p:sp>
        <p:nvSpPr>
          <p:cNvPr id="3" name="Text Placeholder 2">
            <a:extLst>
              <a:ext uri="{FF2B5EF4-FFF2-40B4-BE49-F238E27FC236}">
                <a16:creationId xmlns:a16="http://schemas.microsoft.com/office/drawing/2014/main" id="{7B3135BC-35CE-6FD3-40B1-CD67A05D1740}"/>
              </a:ext>
            </a:extLst>
          </p:cNvPr>
          <p:cNvSpPr>
            <a:spLocks noGrp="1"/>
          </p:cNvSpPr>
          <p:nvPr>
            <p:ph type="body" sz="quarter" idx="14"/>
          </p:nvPr>
        </p:nvSpPr>
        <p:spPr>
          <a:xfrm>
            <a:off x="214770" y="1779662"/>
            <a:ext cx="4357230" cy="2880320"/>
          </a:xfrm>
        </p:spPr>
        <p:txBody>
          <a:bodyPr>
            <a:normAutofit/>
          </a:bodyPr>
          <a:lstStyle/>
          <a:p>
            <a:pPr marL="342900" indent="-342900">
              <a:buFont typeface="Arial" panose="020B0604020202020204" pitchFamily="34" charset="0"/>
              <a:buChar char="•"/>
            </a:pPr>
            <a:r>
              <a:rPr lang="en-US" sz="1800" dirty="0"/>
              <a:t>Task: Text to </a:t>
            </a:r>
            <a:r>
              <a:rPr lang="en-US" sz="1800" dirty="0" err="1"/>
              <a:t>sql</a:t>
            </a:r>
            <a:endParaRPr lang="en-US" sz="1800" dirty="0"/>
          </a:p>
          <a:p>
            <a:pPr marL="342900" indent="-342900">
              <a:buFont typeface="Arial" panose="020B0604020202020204" pitchFamily="34" charset="0"/>
              <a:buChar char="•"/>
            </a:pPr>
            <a:r>
              <a:rPr lang="en-US" sz="1800" dirty="0"/>
              <a:t>80654 samples …</a:t>
            </a:r>
          </a:p>
          <a:p>
            <a:pPr marL="342900" indent="-342900">
              <a:buFont typeface="Arial" panose="020B0604020202020204" pitchFamily="34" charset="0"/>
              <a:buChar char="•"/>
            </a:pPr>
            <a:r>
              <a:rPr lang="en-US" sz="1800" dirty="0"/>
              <a:t>… using 24241 Wikipedia tables</a:t>
            </a:r>
          </a:p>
          <a:p>
            <a:pPr marL="342900" indent="-342900">
              <a:buFont typeface="Arial" panose="020B0604020202020204" pitchFamily="34" charset="0"/>
              <a:buChar char="•"/>
            </a:pPr>
            <a:r>
              <a:rPr lang="en-US" sz="1800" dirty="0"/>
              <a:t>Queries created algorithmically from the tables</a:t>
            </a:r>
          </a:p>
          <a:p>
            <a:pPr marL="342900" indent="-342900">
              <a:buFont typeface="Arial" panose="020B0604020202020204" pitchFamily="34" charset="0"/>
              <a:buChar char="•"/>
            </a:pPr>
            <a:r>
              <a:rPr lang="en-US" sz="1800" dirty="0"/>
              <a:t>Corresponding questions created using Amazon Mechanical Turk</a:t>
            </a:r>
          </a:p>
          <a:p>
            <a:endParaRPr lang="en-DE" sz="1800" dirty="0"/>
          </a:p>
        </p:txBody>
      </p:sp>
      <p:sp>
        <p:nvSpPr>
          <p:cNvPr id="4" name="Picture Placeholder 3">
            <a:extLst>
              <a:ext uri="{FF2B5EF4-FFF2-40B4-BE49-F238E27FC236}">
                <a16:creationId xmlns:a16="http://schemas.microsoft.com/office/drawing/2014/main" id="{FA584136-E100-6A8E-C2F7-91317565BAF7}"/>
              </a:ext>
            </a:extLst>
          </p:cNvPr>
          <p:cNvSpPr>
            <a:spLocks noGrp="1"/>
          </p:cNvSpPr>
          <p:nvPr>
            <p:ph type="pic" sz="quarter" idx="15"/>
          </p:nvPr>
        </p:nvSpPr>
        <p:spPr>
          <a:xfrm>
            <a:off x="4928958" y="1779662"/>
            <a:ext cx="4215042" cy="2879651"/>
          </a:xfrm>
        </p:spPr>
        <p:txBody>
          <a:bodyPr/>
          <a:lstStyle/>
          <a:p>
            <a:endParaRPr lang="en-DE"/>
          </a:p>
        </p:txBody>
      </p:sp>
      <p:sp>
        <p:nvSpPr>
          <p:cNvPr id="5" name="Date Placeholder 4">
            <a:extLst>
              <a:ext uri="{FF2B5EF4-FFF2-40B4-BE49-F238E27FC236}">
                <a16:creationId xmlns:a16="http://schemas.microsoft.com/office/drawing/2014/main" id="{1BC15331-A6EB-41AE-8974-415E3EB41866}"/>
              </a:ext>
            </a:extLst>
          </p:cNvPr>
          <p:cNvSpPr>
            <a:spLocks noGrp="1"/>
          </p:cNvSpPr>
          <p:nvPr>
            <p:ph type="dt" sz="half" idx="16"/>
          </p:nvPr>
        </p:nvSpPr>
        <p:spPr/>
        <p:txBody>
          <a:bodyPr/>
          <a:lstStyle/>
          <a:p>
            <a:r>
              <a:rPr lang="de-DE" dirty="0"/>
              <a:t>29.01.2025</a:t>
            </a:r>
          </a:p>
        </p:txBody>
      </p:sp>
      <p:sp>
        <p:nvSpPr>
          <p:cNvPr id="6" name="Footer Placeholder 5">
            <a:extLst>
              <a:ext uri="{FF2B5EF4-FFF2-40B4-BE49-F238E27FC236}">
                <a16:creationId xmlns:a16="http://schemas.microsoft.com/office/drawing/2014/main" id="{0BE5C8DE-0C5B-CAAD-277D-8ACD1D6B8364}"/>
              </a:ext>
            </a:extLst>
          </p:cNvPr>
          <p:cNvSpPr>
            <a:spLocks noGrp="1"/>
          </p:cNvSpPr>
          <p:nvPr>
            <p:ph type="ftr" sz="quarter" idx="17"/>
          </p:nvPr>
        </p:nvSpPr>
        <p:spPr/>
        <p:txBody>
          <a:bodyPr/>
          <a:lstStyle/>
          <a:p>
            <a:r>
              <a:rPr lang="de-DE" dirty="0"/>
              <a:t>ML Project</a:t>
            </a:r>
          </a:p>
        </p:txBody>
      </p:sp>
      <p:sp>
        <p:nvSpPr>
          <p:cNvPr id="7" name="Slide Number Placeholder 6">
            <a:extLst>
              <a:ext uri="{FF2B5EF4-FFF2-40B4-BE49-F238E27FC236}">
                <a16:creationId xmlns:a16="http://schemas.microsoft.com/office/drawing/2014/main" id="{BA937482-B7B1-A405-7E43-E8A4224E7C7B}"/>
              </a:ext>
            </a:extLst>
          </p:cNvPr>
          <p:cNvSpPr>
            <a:spLocks noGrp="1"/>
          </p:cNvSpPr>
          <p:nvPr>
            <p:ph type="sldNum" sz="quarter" idx="18"/>
          </p:nvPr>
        </p:nvSpPr>
        <p:spPr/>
        <p:txBody>
          <a:bodyPr/>
          <a:lstStyle/>
          <a:p>
            <a:fld id="{3E01A2B2-10AD-754B-9B4C-E5B6FED423D0}" type="slidenum">
              <a:rPr lang="de-DE" smtClean="0"/>
              <a:pPr/>
              <a:t>2</a:t>
            </a:fld>
            <a:endParaRPr lang="de-DE" dirty="0"/>
          </a:p>
        </p:txBody>
      </p:sp>
      <p:pic>
        <p:nvPicPr>
          <p:cNvPr id="1028" name="Picture 4">
            <a:extLst>
              <a:ext uri="{FF2B5EF4-FFF2-40B4-BE49-F238E27FC236}">
                <a16:creationId xmlns:a16="http://schemas.microsoft.com/office/drawing/2014/main" id="{67BBAE64-A2D3-46BB-42ED-05AD769C84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7484"/>
          <a:stretch/>
        </p:blipFill>
        <p:spPr bwMode="auto">
          <a:xfrm>
            <a:off x="4443573" y="1707480"/>
            <a:ext cx="4661848" cy="1912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616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A4E89-6B5F-2AD4-C41E-9AD1DF392F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E11ECB-8E54-5B18-8029-23231FD6A25B}"/>
              </a:ext>
            </a:extLst>
          </p:cNvPr>
          <p:cNvSpPr>
            <a:spLocks noGrp="1"/>
          </p:cNvSpPr>
          <p:nvPr>
            <p:ph type="title"/>
          </p:nvPr>
        </p:nvSpPr>
        <p:spPr/>
        <p:txBody>
          <a:bodyPr/>
          <a:lstStyle/>
          <a:p>
            <a:r>
              <a:rPr lang="en-US" dirty="0"/>
              <a:t>What didn’t work?</a:t>
            </a:r>
            <a:endParaRPr lang="en-DE" dirty="0"/>
          </a:p>
        </p:txBody>
      </p:sp>
      <p:sp>
        <p:nvSpPr>
          <p:cNvPr id="3" name="Text Placeholder 2">
            <a:extLst>
              <a:ext uri="{FF2B5EF4-FFF2-40B4-BE49-F238E27FC236}">
                <a16:creationId xmlns:a16="http://schemas.microsoft.com/office/drawing/2014/main" id="{2FFB1BD3-7CFC-D007-EBA6-9D46A44D12BD}"/>
              </a:ext>
            </a:extLst>
          </p:cNvPr>
          <p:cNvSpPr>
            <a:spLocks noGrp="1"/>
          </p:cNvSpPr>
          <p:nvPr>
            <p:ph type="body" sz="quarter" idx="14"/>
          </p:nvPr>
        </p:nvSpPr>
        <p:spPr/>
        <p:txBody>
          <a:bodyPr/>
          <a:lstStyle/>
          <a:p>
            <a:pPr marL="342900" indent="-342900">
              <a:buFont typeface="Arial" panose="020B0604020202020204" pitchFamily="34" charset="0"/>
              <a:buChar char="•"/>
            </a:pPr>
            <a:r>
              <a:rPr lang="en-US" dirty="0"/>
              <a:t>Number of heads didn’t change much (</a:t>
            </a:r>
            <a:r>
              <a:rPr lang="en-US" dirty="0" err="1"/>
              <a:t>d_kv</a:t>
            </a:r>
            <a:r>
              <a:rPr lang="en-US" dirty="0"/>
              <a:t> * heads = </a:t>
            </a:r>
            <a:r>
              <a:rPr lang="en-US" dirty="0" err="1"/>
              <a:t>d_model</a:t>
            </a:r>
            <a:r>
              <a:rPr lang="en-US" dirty="0"/>
              <a:t>)</a:t>
            </a:r>
          </a:p>
          <a:p>
            <a:pPr marL="342900" indent="-342900">
              <a:buFont typeface="Arial" panose="020B0604020202020204" pitchFamily="34" charset="0"/>
              <a:buChar char="•"/>
            </a:pPr>
            <a:r>
              <a:rPr lang="en-US" dirty="0"/>
              <a:t>Reducing the number of layers impacted accuracy</a:t>
            </a:r>
          </a:p>
          <a:p>
            <a:pPr marL="342900" indent="-342900">
              <a:buFont typeface="Arial" panose="020B0604020202020204" pitchFamily="34" charset="0"/>
              <a:buChar char="•"/>
            </a:pPr>
            <a:endParaRPr lang="en-DE" dirty="0"/>
          </a:p>
        </p:txBody>
      </p:sp>
      <p:sp>
        <p:nvSpPr>
          <p:cNvPr id="4" name="Date Placeholder 3">
            <a:extLst>
              <a:ext uri="{FF2B5EF4-FFF2-40B4-BE49-F238E27FC236}">
                <a16:creationId xmlns:a16="http://schemas.microsoft.com/office/drawing/2014/main" id="{7D8F7FD6-C00E-897F-002A-2254DF744C09}"/>
              </a:ext>
            </a:extLst>
          </p:cNvPr>
          <p:cNvSpPr>
            <a:spLocks noGrp="1"/>
          </p:cNvSpPr>
          <p:nvPr>
            <p:ph type="dt" sz="half" idx="15"/>
          </p:nvPr>
        </p:nvSpPr>
        <p:spPr/>
        <p:txBody>
          <a:bodyPr/>
          <a:lstStyle/>
          <a:p>
            <a:r>
              <a:rPr lang="de-DE" dirty="0"/>
              <a:t>29.01.2025</a:t>
            </a:r>
          </a:p>
        </p:txBody>
      </p:sp>
      <p:sp>
        <p:nvSpPr>
          <p:cNvPr id="5" name="Footer Placeholder 4">
            <a:extLst>
              <a:ext uri="{FF2B5EF4-FFF2-40B4-BE49-F238E27FC236}">
                <a16:creationId xmlns:a16="http://schemas.microsoft.com/office/drawing/2014/main" id="{9DF3BCA4-2874-0ABB-AB15-CA7401DE8C1C}"/>
              </a:ext>
            </a:extLst>
          </p:cNvPr>
          <p:cNvSpPr>
            <a:spLocks noGrp="1"/>
          </p:cNvSpPr>
          <p:nvPr>
            <p:ph type="ftr" sz="quarter" idx="16"/>
          </p:nvPr>
        </p:nvSpPr>
        <p:spPr/>
        <p:txBody>
          <a:bodyPr/>
          <a:lstStyle/>
          <a:p>
            <a:r>
              <a:rPr lang="de-DE" dirty="0"/>
              <a:t>ML Project</a:t>
            </a:r>
          </a:p>
        </p:txBody>
      </p:sp>
      <p:sp>
        <p:nvSpPr>
          <p:cNvPr id="6" name="Slide Number Placeholder 5">
            <a:extLst>
              <a:ext uri="{FF2B5EF4-FFF2-40B4-BE49-F238E27FC236}">
                <a16:creationId xmlns:a16="http://schemas.microsoft.com/office/drawing/2014/main" id="{2EA045B7-6C41-82BD-9D25-F8D00808D9B4}"/>
              </a:ext>
            </a:extLst>
          </p:cNvPr>
          <p:cNvSpPr>
            <a:spLocks noGrp="1"/>
          </p:cNvSpPr>
          <p:nvPr>
            <p:ph type="sldNum" sz="quarter" idx="17"/>
          </p:nvPr>
        </p:nvSpPr>
        <p:spPr/>
        <p:txBody>
          <a:bodyPr/>
          <a:lstStyle/>
          <a:p>
            <a:fld id="{3E01A2B2-10AD-754B-9B4C-E5B6FED423D0}" type="slidenum">
              <a:rPr lang="de-DE" smtClean="0"/>
              <a:pPr/>
              <a:t>20</a:t>
            </a:fld>
            <a:endParaRPr lang="de-DE" dirty="0"/>
          </a:p>
        </p:txBody>
      </p:sp>
    </p:spTree>
    <p:extLst>
      <p:ext uri="{BB962C8B-B14F-4D97-AF65-F5344CB8AC3E}">
        <p14:creationId xmlns:p14="http://schemas.microsoft.com/office/powerpoint/2010/main" val="42434429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EA9F34-803B-0F5F-30A8-EB6BC24E0C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E62DCA-5942-A4C7-FF60-C4C0B39EC0B3}"/>
              </a:ext>
            </a:extLst>
          </p:cNvPr>
          <p:cNvSpPr>
            <a:spLocks noGrp="1"/>
          </p:cNvSpPr>
          <p:nvPr>
            <p:ph type="title"/>
          </p:nvPr>
        </p:nvSpPr>
        <p:spPr>
          <a:xfrm>
            <a:off x="3440231" y="2482513"/>
            <a:ext cx="2263537" cy="873096"/>
          </a:xfrm>
        </p:spPr>
        <p:txBody>
          <a:bodyPr/>
          <a:lstStyle/>
          <a:p>
            <a:r>
              <a:rPr lang="en-US" sz="5400" dirty="0"/>
              <a:t>DEMO</a:t>
            </a:r>
            <a:endParaRPr lang="en-DE" dirty="0"/>
          </a:p>
        </p:txBody>
      </p:sp>
      <p:sp>
        <p:nvSpPr>
          <p:cNvPr id="4" name="Date Placeholder 3">
            <a:extLst>
              <a:ext uri="{FF2B5EF4-FFF2-40B4-BE49-F238E27FC236}">
                <a16:creationId xmlns:a16="http://schemas.microsoft.com/office/drawing/2014/main" id="{FCDBAA06-5546-D8A3-3906-B8D9A9B4D8F7}"/>
              </a:ext>
            </a:extLst>
          </p:cNvPr>
          <p:cNvSpPr>
            <a:spLocks noGrp="1"/>
          </p:cNvSpPr>
          <p:nvPr>
            <p:ph type="dt" sz="half" idx="15"/>
          </p:nvPr>
        </p:nvSpPr>
        <p:spPr/>
        <p:txBody>
          <a:bodyPr/>
          <a:lstStyle/>
          <a:p>
            <a:r>
              <a:rPr lang="de-DE" dirty="0"/>
              <a:t>29.01.2025</a:t>
            </a:r>
          </a:p>
        </p:txBody>
      </p:sp>
      <p:sp>
        <p:nvSpPr>
          <p:cNvPr id="5" name="Footer Placeholder 4">
            <a:extLst>
              <a:ext uri="{FF2B5EF4-FFF2-40B4-BE49-F238E27FC236}">
                <a16:creationId xmlns:a16="http://schemas.microsoft.com/office/drawing/2014/main" id="{D390FEDC-260A-4B71-6534-AA63D93CC085}"/>
              </a:ext>
            </a:extLst>
          </p:cNvPr>
          <p:cNvSpPr>
            <a:spLocks noGrp="1"/>
          </p:cNvSpPr>
          <p:nvPr>
            <p:ph type="ftr" sz="quarter" idx="16"/>
          </p:nvPr>
        </p:nvSpPr>
        <p:spPr/>
        <p:txBody>
          <a:bodyPr/>
          <a:lstStyle/>
          <a:p>
            <a:r>
              <a:rPr lang="de-DE" dirty="0"/>
              <a:t>ML Project</a:t>
            </a:r>
          </a:p>
        </p:txBody>
      </p:sp>
      <p:sp>
        <p:nvSpPr>
          <p:cNvPr id="6" name="Slide Number Placeholder 5">
            <a:extLst>
              <a:ext uri="{FF2B5EF4-FFF2-40B4-BE49-F238E27FC236}">
                <a16:creationId xmlns:a16="http://schemas.microsoft.com/office/drawing/2014/main" id="{B233582C-8223-E244-6FFD-3DE06B6B11E8}"/>
              </a:ext>
            </a:extLst>
          </p:cNvPr>
          <p:cNvSpPr>
            <a:spLocks noGrp="1"/>
          </p:cNvSpPr>
          <p:nvPr>
            <p:ph type="sldNum" sz="quarter" idx="17"/>
          </p:nvPr>
        </p:nvSpPr>
        <p:spPr/>
        <p:txBody>
          <a:bodyPr/>
          <a:lstStyle/>
          <a:p>
            <a:fld id="{3E01A2B2-10AD-754B-9B4C-E5B6FED423D0}" type="slidenum">
              <a:rPr lang="de-DE" smtClean="0"/>
              <a:pPr/>
              <a:t>21</a:t>
            </a:fld>
            <a:endParaRPr lang="de-DE" dirty="0"/>
          </a:p>
        </p:txBody>
      </p:sp>
    </p:spTree>
    <p:extLst>
      <p:ext uri="{BB962C8B-B14F-4D97-AF65-F5344CB8AC3E}">
        <p14:creationId xmlns:p14="http://schemas.microsoft.com/office/powerpoint/2010/main" val="37090489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BF314A-ECC2-23D2-2C2A-750B5A3998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2186C2-A09E-759B-614F-D40197F6E3BF}"/>
              </a:ext>
            </a:extLst>
          </p:cNvPr>
          <p:cNvSpPr>
            <a:spLocks noGrp="1"/>
          </p:cNvSpPr>
          <p:nvPr>
            <p:ph type="title"/>
          </p:nvPr>
        </p:nvSpPr>
        <p:spPr/>
        <p:txBody>
          <a:bodyPr/>
          <a:lstStyle/>
          <a:p>
            <a:r>
              <a:rPr lang="en-US" dirty="0"/>
              <a:t>Expectation vs Reality</a:t>
            </a:r>
            <a:endParaRPr lang="en-DE" dirty="0"/>
          </a:p>
        </p:txBody>
      </p:sp>
      <p:sp>
        <p:nvSpPr>
          <p:cNvPr id="3" name="Text Placeholder 2">
            <a:extLst>
              <a:ext uri="{FF2B5EF4-FFF2-40B4-BE49-F238E27FC236}">
                <a16:creationId xmlns:a16="http://schemas.microsoft.com/office/drawing/2014/main" id="{099E3024-18F6-4318-1CD7-FDBB40422DFD}"/>
              </a:ext>
            </a:extLst>
          </p:cNvPr>
          <p:cNvSpPr>
            <a:spLocks noGrp="1"/>
          </p:cNvSpPr>
          <p:nvPr>
            <p:ph type="body" sz="quarter" idx="14"/>
          </p:nvPr>
        </p:nvSpPr>
        <p:spPr/>
        <p:txBody>
          <a:bodyPr/>
          <a:lstStyle/>
          <a:p>
            <a:endParaRPr lang="en-DE" dirty="0"/>
          </a:p>
        </p:txBody>
      </p:sp>
      <p:sp>
        <p:nvSpPr>
          <p:cNvPr id="4" name="Date Placeholder 3">
            <a:extLst>
              <a:ext uri="{FF2B5EF4-FFF2-40B4-BE49-F238E27FC236}">
                <a16:creationId xmlns:a16="http://schemas.microsoft.com/office/drawing/2014/main" id="{C05D6852-7FC6-A23E-A88E-B567CC9F9F37}"/>
              </a:ext>
            </a:extLst>
          </p:cNvPr>
          <p:cNvSpPr>
            <a:spLocks noGrp="1"/>
          </p:cNvSpPr>
          <p:nvPr>
            <p:ph type="dt" sz="half" idx="15"/>
          </p:nvPr>
        </p:nvSpPr>
        <p:spPr/>
        <p:txBody>
          <a:bodyPr/>
          <a:lstStyle/>
          <a:p>
            <a:r>
              <a:rPr lang="de-DE" dirty="0"/>
              <a:t>29.01.2025</a:t>
            </a:r>
          </a:p>
        </p:txBody>
      </p:sp>
      <p:sp>
        <p:nvSpPr>
          <p:cNvPr id="5" name="Footer Placeholder 4">
            <a:extLst>
              <a:ext uri="{FF2B5EF4-FFF2-40B4-BE49-F238E27FC236}">
                <a16:creationId xmlns:a16="http://schemas.microsoft.com/office/drawing/2014/main" id="{B6FC493C-A598-03E6-247E-CE8E5569EBE3}"/>
              </a:ext>
            </a:extLst>
          </p:cNvPr>
          <p:cNvSpPr>
            <a:spLocks noGrp="1"/>
          </p:cNvSpPr>
          <p:nvPr>
            <p:ph type="ftr" sz="quarter" idx="16"/>
          </p:nvPr>
        </p:nvSpPr>
        <p:spPr/>
        <p:txBody>
          <a:bodyPr/>
          <a:lstStyle/>
          <a:p>
            <a:r>
              <a:rPr lang="de-DE" dirty="0"/>
              <a:t>ML Project</a:t>
            </a:r>
          </a:p>
        </p:txBody>
      </p:sp>
      <p:sp>
        <p:nvSpPr>
          <p:cNvPr id="6" name="Slide Number Placeholder 5">
            <a:extLst>
              <a:ext uri="{FF2B5EF4-FFF2-40B4-BE49-F238E27FC236}">
                <a16:creationId xmlns:a16="http://schemas.microsoft.com/office/drawing/2014/main" id="{42AF5356-A664-B41B-4DA0-1BC5EDDD0497}"/>
              </a:ext>
            </a:extLst>
          </p:cNvPr>
          <p:cNvSpPr>
            <a:spLocks noGrp="1"/>
          </p:cNvSpPr>
          <p:nvPr>
            <p:ph type="sldNum" sz="quarter" idx="17"/>
          </p:nvPr>
        </p:nvSpPr>
        <p:spPr/>
        <p:txBody>
          <a:bodyPr/>
          <a:lstStyle/>
          <a:p>
            <a:fld id="{3E01A2B2-10AD-754B-9B4C-E5B6FED423D0}" type="slidenum">
              <a:rPr lang="de-DE" smtClean="0"/>
              <a:pPr/>
              <a:t>22</a:t>
            </a:fld>
            <a:endParaRPr lang="de-DE" dirty="0"/>
          </a:p>
        </p:txBody>
      </p:sp>
      <p:pic>
        <p:nvPicPr>
          <p:cNvPr id="12" name="Picture 11" descr="A greyscale shot of a project vision&#10;&#10;Description automatically generated">
            <a:extLst>
              <a:ext uri="{FF2B5EF4-FFF2-40B4-BE49-F238E27FC236}">
                <a16:creationId xmlns:a16="http://schemas.microsoft.com/office/drawing/2014/main" id="{D79BFA2B-8B92-CADF-1DA7-946F49332C55}"/>
              </a:ext>
            </a:extLst>
          </p:cNvPr>
          <p:cNvPicPr>
            <a:picLocks noChangeAspect="1"/>
          </p:cNvPicPr>
          <p:nvPr/>
        </p:nvPicPr>
        <p:blipFill>
          <a:blip r:embed="rId3"/>
          <a:stretch>
            <a:fillRect/>
          </a:stretch>
        </p:blipFill>
        <p:spPr>
          <a:xfrm>
            <a:off x="91028" y="0"/>
            <a:ext cx="8961943" cy="5143500"/>
          </a:xfrm>
          <a:prstGeom prst="rect">
            <a:avLst/>
          </a:prstGeom>
        </p:spPr>
      </p:pic>
    </p:spTree>
    <p:extLst>
      <p:ext uri="{BB962C8B-B14F-4D97-AF65-F5344CB8AC3E}">
        <p14:creationId xmlns:p14="http://schemas.microsoft.com/office/powerpoint/2010/main" val="37531777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73352-2FE5-9BF1-C748-A4D5483162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D686C5-16E1-09DA-F81B-3E3D2F90B916}"/>
              </a:ext>
            </a:extLst>
          </p:cNvPr>
          <p:cNvSpPr>
            <a:spLocks noGrp="1"/>
          </p:cNvSpPr>
          <p:nvPr>
            <p:ph type="title"/>
          </p:nvPr>
        </p:nvSpPr>
        <p:spPr/>
        <p:txBody>
          <a:bodyPr/>
          <a:lstStyle/>
          <a:p>
            <a:r>
              <a:rPr lang="en-US" dirty="0"/>
              <a:t>Surprises/Learnings</a:t>
            </a:r>
            <a:endParaRPr lang="en-DE" dirty="0"/>
          </a:p>
        </p:txBody>
      </p:sp>
      <p:sp>
        <p:nvSpPr>
          <p:cNvPr id="3" name="Text Placeholder 2">
            <a:extLst>
              <a:ext uri="{FF2B5EF4-FFF2-40B4-BE49-F238E27FC236}">
                <a16:creationId xmlns:a16="http://schemas.microsoft.com/office/drawing/2014/main" id="{D919F0E6-EEF6-4AA3-D4DC-7B63D70433C2}"/>
              </a:ext>
            </a:extLst>
          </p:cNvPr>
          <p:cNvSpPr>
            <a:spLocks noGrp="1"/>
          </p:cNvSpPr>
          <p:nvPr>
            <p:ph type="body" sz="quarter" idx="14"/>
          </p:nvPr>
        </p:nvSpPr>
        <p:spPr/>
        <p:txBody>
          <a:bodyPr>
            <a:normAutofit fontScale="92500" lnSpcReduction="10000"/>
          </a:bodyPr>
          <a:lstStyle/>
          <a:p>
            <a:pPr marL="342900" indent="-342900">
              <a:buFont typeface="Arial" panose="020B0604020202020204" pitchFamily="34" charset="0"/>
              <a:buChar char="•"/>
            </a:pPr>
            <a:r>
              <a:rPr lang="en-US" dirty="0"/>
              <a:t>Smaller tokenizer does not mean faster training</a:t>
            </a:r>
          </a:p>
          <a:p>
            <a:pPr marL="342900" indent="-342900">
              <a:buFont typeface="Arial" panose="020B0604020202020204" pitchFamily="34" charset="0"/>
              <a:buChar char="•"/>
            </a:pPr>
            <a:r>
              <a:rPr lang="en-US" dirty="0"/>
              <a:t>If it’s too good to be true, you messed up</a:t>
            </a:r>
          </a:p>
          <a:p>
            <a:pPr marL="342900" indent="-342900">
              <a:buFont typeface="Arial" panose="020B0604020202020204" pitchFamily="34" charset="0"/>
              <a:buChar char="•"/>
            </a:pPr>
            <a:r>
              <a:rPr lang="en-US" dirty="0"/>
              <a:t>Self-attention to MLP ratio has huge potential for optimization</a:t>
            </a:r>
          </a:p>
          <a:p>
            <a:pPr marL="342900" indent="-342900">
              <a:buFont typeface="Arial" panose="020B0604020202020204" pitchFamily="34" charset="0"/>
              <a:buChar char="•"/>
            </a:pPr>
            <a:r>
              <a:rPr lang="en-US" dirty="0"/>
              <a:t>Heads are surprisingly irrelevant</a:t>
            </a:r>
          </a:p>
          <a:p>
            <a:pPr marL="342900" indent="-342900">
              <a:buFont typeface="Arial" panose="020B0604020202020204" pitchFamily="34" charset="0"/>
              <a:buChar char="•"/>
            </a:pPr>
            <a:r>
              <a:rPr lang="en-US" dirty="0"/>
              <a:t>Batch-size and learning rate are closely related but nobody knows what that relation is</a:t>
            </a:r>
          </a:p>
          <a:p>
            <a:pPr marL="342900" indent="-342900">
              <a:buFont typeface="Arial" panose="020B0604020202020204" pitchFamily="34" charset="0"/>
              <a:buChar char="•"/>
            </a:pPr>
            <a:r>
              <a:rPr lang="en-US" dirty="0"/>
              <a:t>Lion Optimizer’s recommended parameters aren’t good?</a:t>
            </a:r>
          </a:p>
          <a:p>
            <a:pPr marL="342900" indent="-342900">
              <a:buFont typeface="Arial" panose="020B0604020202020204" pitchFamily="34" charset="0"/>
              <a:buChar char="•"/>
            </a:pPr>
            <a:r>
              <a:rPr lang="en-US" dirty="0" err="1"/>
              <a:t>Huggingface</a:t>
            </a:r>
            <a:r>
              <a:rPr lang="en-US" dirty="0"/>
              <a:t> parameter ‘</a:t>
            </a:r>
            <a:r>
              <a:rPr lang="en-US" dirty="0" err="1"/>
              <a:t>predict_with_generate</a:t>
            </a:r>
            <a:r>
              <a:rPr lang="en-US" dirty="0"/>
              <a:t>’ is crucial for performance</a:t>
            </a:r>
          </a:p>
          <a:p>
            <a:pPr marL="342900" indent="-342900">
              <a:buFont typeface="Arial" panose="020B0604020202020204" pitchFamily="34" charset="0"/>
              <a:buChar char="•"/>
            </a:pPr>
            <a:r>
              <a:rPr lang="en-US" dirty="0" err="1"/>
              <a:t>Huggingface</a:t>
            </a:r>
            <a:r>
              <a:rPr lang="en-US" dirty="0"/>
              <a:t> is a French company doing French things</a:t>
            </a:r>
            <a:endParaRPr lang="en-DE" dirty="0"/>
          </a:p>
          <a:p>
            <a:pPr marL="342900" indent="-342900">
              <a:buFont typeface="Arial" panose="020B0604020202020204" pitchFamily="34" charset="0"/>
              <a:buChar char="•"/>
            </a:pPr>
            <a:endParaRPr lang="en-DE" dirty="0"/>
          </a:p>
        </p:txBody>
      </p:sp>
      <p:sp>
        <p:nvSpPr>
          <p:cNvPr id="4" name="Date Placeholder 3">
            <a:extLst>
              <a:ext uri="{FF2B5EF4-FFF2-40B4-BE49-F238E27FC236}">
                <a16:creationId xmlns:a16="http://schemas.microsoft.com/office/drawing/2014/main" id="{C2ECA907-B497-C493-F649-7A58CFEB460C}"/>
              </a:ext>
            </a:extLst>
          </p:cNvPr>
          <p:cNvSpPr>
            <a:spLocks noGrp="1"/>
          </p:cNvSpPr>
          <p:nvPr>
            <p:ph type="dt" sz="half" idx="15"/>
          </p:nvPr>
        </p:nvSpPr>
        <p:spPr/>
        <p:txBody>
          <a:bodyPr/>
          <a:lstStyle/>
          <a:p>
            <a:r>
              <a:rPr lang="de-DE" dirty="0"/>
              <a:t>29.01.2025</a:t>
            </a:r>
          </a:p>
        </p:txBody>
      </p:sp>
      <p:sp>
        <p:nvSpPr>
          <p:cNvPr id="5" name="Footer Placeholder 4">
            <a:extLst>
              <a:ext uri="{FF2B5EF4-FFF2-40B4-BE49-F238E27FC236}">
                <a16:creationId xmlns:a16="http://schemas.microsoft.com/office/drawing/2014/main" id="{99EE0E6F-8A8D-5A43-2A48-2161F73F6CCA}"/>
              </a:ext>
            </a:extLst>
          </p:cNvPr>
          <p:cNvSpPr>
            <a:spLocks noGrp="1"/>
          </p:cNvSpPr>
          <p:nvPr>
            <p:ph type="ftr" sz="quarter" idx="16"/>
          </p:nvPr>
        </p:nvSpPr>
        <p:spPr/>
        <p:txBody>
          <a:bodyPr/>
          <a:lstStyle/>
          <a:p>
            <a:r>
              <a:rPr lang="de-DE" dirty="0"/>
              <a:t>ML Project</a:t>
            </a:r>
          </a:p>
        </p:txBody>
      </p:sp>
      <p:sp>
        <p:nvSpPr>
          <p:cNvPr id="6" name="Slide Number Placeholder 5">
            <a:extLst>
              <a:ext uri="{FF2B5EF4-FFF2-40B4-BE49-F238E27FC236}">
                <a16:creationId xmlns:a16="http://schemas.microsoft.com/office/drawing/2014/main" id="{8378BC49-649D-1514-AF5D-A0E084219F1C}"/>
              </a:ext>
            </a:extLst>
          </p:cNvPr>
          <p:cNvSpPr>
            <a:spLocks noGrp="1"/>
          </p:cNvSpPr>
          <p:nvPr>
            <p:ph type="sldNum" sz="quarter" idx="17"/>
          </p:nvPr>
        </p:nvSpPr>
        <p:spPr/>
        <p:txBody>
          <a:bodyPr/>
          <a:lstStyle/>
          <a:p>
            <a:fld id="{3E01A2B2-10AD-754B-9B4C-E5B6FED423D0}" type="slidenum">
              <a:rPr lang="de-DE" smtClean="0"/>
              <a:pPr/>
              <a:t>23</a:t>
            </a:fld>
            <a:endParaRPr lang="de-DE" dirty="0"/>
          </a:p>
        </p:txBody>
      </p:sp>
    </p:spTree>
    <p:extLst>
      <p:ext uri="{BB962C8B-B14F-4D97-AF65-F5344CB8AC3E}">
        <p14:creationId xmlns:p14="http://schemas.microsoft.com/office/powerpoint/2010/main" val="3866313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A859B-34F1-4148-2A3A-B97B42F7B0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9D2BE9-A0CA-D5C9-9E2E-92BAF504F44B}"/>
              </a:ext>
            </a:extLst>
          </p:cNvPr>
          <p:cNvSpPr>
            <a:spLocks noGrp="1"/>
          </p:cNvSpPr>
          <p:nvPr>
            <p:ph type="title"/>
          </p:nvPr>
        </p:nvSpPr>
        <p:spPr/>
        <p:txBody>
          <a:bodyPr/>
          <a:lstStyle/>
          <a:p>
            <a:r>
              <a:rPr lang="en-US" dirty="0" err="1"/>
              <a:t>WikiSQL</a:t>
            </a:r>
            <a:r>
              <a:rPr lang="en-US" dirty="0"/>
              <a:t> issues</a:t>
            </a:r>
            <a:endParaRPr lang="en-DE" dirty="0"/>
          </a:p>
        </p:txBody>
      </p:sp>
      <p:sp>
        <p:nvSpPr>
          <p:cNvPr id="3" name="Text Placeholder 2">
            <a:extLst>
              <a:ext uri="{FF2B5EF4-FFF2-40B4-BE49-F238E27FC236}">
                <a16:creationId xmlns:a16="http://schemas.microsoft.com/office/drawing/2014/main" id="{BE062214-3539-E940-9D62-47D9A980A3D9}"/>
              </a:ext>
            </a:extLst>
          </p:cNvPr>
          <p:cNvSpPr>
            <a:spLocks noGrp="1"/>
          </p:cNvSpPr>
          <p:nvPr>
            <p:ph type="body" sz="quarter" idx="14"/>
          </p:nvPr>
        </p:nvSpPr>
        <p:spPr>
          <a:xfrm>
            <a:off x="214770" y="1779662"/>
            <a:ext cx="4714188" cy="2880320"/>
          </a:xfrm>
        </p:spPr>
        <p:txBody>
          <a:bodyPr>
            <a:normAutofit/>
          </a:bodyPr>
          <a:lstStyle/>
          <a:p>
            <a:pPr marL="180000" indent="-342900" defTabSz="432000">
              <a:buFont typeface="Arial" panose="020B0604020202020204" pitchFamily="34" charset="0"/>
              <a:buChar char="•"/>
            </a:pPr>
            <a:r>
              <a:rPr lang="en-US" sz="1800" dirty="0"/>
              <a:t>Lots of weird and wrong data</a:t>
            </a:r>
          </a:p>
          <a:p>
            <a:pPr marL="580050" lvl="2" indent="-342900" defTabSz="432000">
              <a:buFont typeface="Arial" panose="020B0604020202020204" pitchFamily="34" charset="0"/>
              <a:buChar char="•"/>
            </a:pPr>
            <a:r>
              <a:rPr lang="en-US" sz="1800" dirty="0"/>
              <a:t>Wrong aggregators</a:t>
            </a:r>
          </a:p>
          <a:p>
            <a:pPr marL="580050" lvl="2" indent="-342900" defTabSz="432000">
              <a:buFont typeface="Arial" panose="020B0604020202020204" pitchFamily="34" charset="0"/>
              <a:buChar char="•"/>
            </a:pPr>
            <a:r>
              <a:rPr lang="en-US" sz="1800" dirty="0"/>
              <a:t>Weird queries</a:t>
            </a:r>
          </a:p>
          <a:p>
            <a:pPr marL="180000" lvl="1" indent="-342900" defTabSz="432000">
              <a:buFont typeface="Arial" panose="020B0604020202020204" pitchFamily="34" charset="0"/>
              <a:buChar char="•"/>
            </a:pPr>
            <a:endParaRPr lang="en-US" sz="1800" dirty="0"/>
          </a:p>
          <a:p>
            <a:pPr marL="180000" indent="-342900" defTabSz="432000">
              <a:buFont typeface="Arial" panose="020B0604020202020204" pitchFamily="34" charset="0"/>
              <a:buChar char="•"/>
            </a:pPr>
            <a:r>
              <a:rPr lang="en-US" sz="1800" dirty="0"/>
              <a:t>Even the generated queries are wrong</a:t>
            </a:r>
          </a:p>
          <a:p>
            <a:pPr marL="580050" lvl="2" indent="-342900" defTabSz="432000">
              <a:buFont typeface="Arial" panose="020B0604020202020204" pitchFamily="34" charset="0"/>
              <a:buChar char="•"/>
            </a:pPr>
            <a:r>
              <a:rPr lang="en-US" sz="1800" dirty="0"/>
              <a:t>&lt;= and =&gt; were converted to &lt; and &gt;</a:t>
            </a:r>
          </a:p>
          <a:p>
            <a:pPr marL="580050" lvl="2" indent="-342900" defTabSz="432000">
              <a:buFont typeface="Arial" panose="020B0604020202020204" pitchFamily="34" charset="0"/>
              <a:buChar char="•"/>
            </a:pPr>
            <a:r>
              <a:rPr lang="en-US" sz="1800" dirty="0"/>
              <a:t>About 10% of test queries return None</a:t>
            </a:r>
          </a:p>
        </p:txBody>
      </p:sp>
      <p:sp>
        <p:nvSpPr>
          <p:cNvPr id="4" name="Picture Placeholder 3">
            <a:extLst>
              <a:ext uri="{FF2B5EF4-FFF2-40B4-BE49-F238E27FC236}">
                <a16:creationId xmlns:a16="http://schemas.microsoft.com/office/drawing/2014/main" id="{ECEC41CE-F981-001D-928F-EABFCED62595}"/>
              </a:ext>
            </a:extLst>
          </p:cNvPr>
          <p:cNvSpPr>
            <a:spLocks noGrp="1"/>
          </p:cNvSpPr>
          <p:nvPr>
            <p:ph type="pic" sz="quarter" idx="15"/>
          </p:nvPr>
        </p:nvSpPr>
        <p:spPr>
          <a:xfrm>
            <a:off x="4928958" y="1779662"/>
            <a:ext cx="4215042" cy="2879651"/>
          </a:xfrm>
        </p:spPr>
        <p:txBody>
          <a:bodyPr/>
          <a:lstStyle/>
          <a:p>
            <a:endParaRPr lang="en-DE"/>
          </a:p>
        </p:txBody>
      </p:sp>
      <p:sp>
        <p:nvSpPr>
          <p:cNvPr id="5" name="Date Placeholder 4">
            <a:extLst>
              <a:ext uri="{FF2B5EF4-FFF2-40B4-BE49-F238E27FC236}">
                <a16:creationId xmlns:a16="http://schemas.microsoft.com/office/drawing/2014/main" id="{6AC8CFFC-DEF0-4FB9-6488-756659EC4B26}"/>
              </a:ext>
            </a:extLst>
          </p:cNvPr>
          <p:cNvSpPr>
            <a:spLocks noGrp="1"/>
          </p:cNvSpPr>
          <p:nvPr>
            <p:ph type="dt" sz="half" idx="16"/>
          </p:nvPr>
        </p:nvSpPr>
        <p:spPr/>
        <p:txBody>
          <a:bodyPr/>
          <a:lstStyle/>
          <a:p>
            <a:r>
              <a:rPr lang="de-DE" dirty="0"/>
              <a:t>29.01.2025</a:t>
            </a:r>
          </a:p>
        </p:txBody>
      </p:sp>
      <p:sp>
        <p:nvSpPr>
          <p:cNvPr id="6" name="Footer Placeholder 5">
            <a:extLst>
              <a:ext uri="{FF2B5EF4-FFF2-40B4-BE49-F238E27FC236}">
                <a16:creationId xmlns:a16="http://schemas.microsoft.com/office/drawing/2014/main" id="{EBF60260-7D7A-CF0A-D887-840EB250EC42}"/>
              </a:ext>
            </a:extLst>
          </p:cNvPr>
          <p:cNvSpPr>
            <a:spLocks noGrp="1"/>
          </p:cNvSpPr>
          <p:nvPr>
            <p:ph type="ftr" sz="quarter" idx="17"/>
          </p:nvPr>
        </p:nvSpPr>
        <p:spPr/>
        <p:txBody>
          <a:bodyPr/>
          <a:lstStyle/>
          <a:p>
            <a:r>
              <a:rPr lang="de-DE" dirty="0"/>
              <a:t>ML Project</a:t>
            </a:r>
          </a:p>
        </p:txBody>
      </p:sp>
      <p:sp>
        <p:nvSpPr>
          <p:cNvPr id="7" name="Slide Number Placeholder 6">
            <a:extLst>
              <a:ext uri="{FF2B5EF4-FFF2-40B4-BE49-F238E27FC236}">
                <a16:creationId xmlns:a16="http://schemas.microsoft.com/office/drawing/2014/main" id="{BC746A5C-6F25-42D5-8B9F-837189E25A1F}"/>
              </a:ext>
            </a:extLst>
          </p:cNvPr>
          <p:cNvSpPr>
            <a:spLocks noGrp="1"/>
          </p:cNvSpPr>
          <p:nvPr>
            <p:ph type="sldNum" sz="quarter" idx="18"/>
          </p:nvPr>
        </p:nvSpPr>
        <p:spPr/>
        <p:txBody>
          <a:bodyPr/>
          <a:lstStyle/>
          <a:p>
            <a:fld id="{3E01A2B2-10AD-754B-9B4C-E5B6FED423D0}" type="slidenum">
              <a:rPr lang="de-DE" smtClean="0"/>
              <a:pPr/>
              <a:t>3</a:t>
            </a:fld>
            <a:endParaRPr lang="de-DE" dirty="0"/>
          </a:p>
        </p:txBody>
      </p:sp>
    </p:spTree>
    <p:extLst>
      <p:ext uri="{BB962C8B-B14F-4D97-AF65-F5344CB8AC3E}">
        <p14:creationId xmlns:p14="http://schemas.microsoft.com/office/powerpoint/2010/main" val="2160318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05384C-B82D-ED64-752E-8B07BDFAB4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924564-6EA1-EF7C-2519-F658BCD64C5B}"/>
              </a:ext>
            </a:extLst>
          </p:cNvPr>
          <p:cNvSpPr>
            <a:spLocks noGrp="1"/>
          </p:cNvSpPr>
          <p:nvPr>
            <p:ph type="title"/>
          </p:nvPr>
        </p:nvSpPr>
        <p:spPr/>
        <p:txBody>
          <a:bodyPr/>
          <a:lstStyle/>
          <a:p>
            <a:r>
              <a:rPr lang="en-US" dirty="0"/>
              <a:t>Preprocessing</a:t>
            </a:r>
            <a:endParaRPr lang="en-DE" dirty="0"/>
          </a:p>
        </p:txBody>
      </p:sp>
      <p:sp>
        <p:nvSpPr>
          <p:cNvPr id="3" name="Text Placeholder 2">
            <a:extLst>
              <a:ext uri="{FF2B5EF4-FFF2-40B4-BE49-F238E27FC236}">
                <a16:creationId xmlns:a16="http://schemas.microsoft.com/office/drawing/2014/main" id="{3FA50AAC-A74E-37A2-194B-1FC1C546480E}"/>
              </a:ext>
            </a:extLst>
          </p:cNvPr>
          <p:cNvSpPr>
            <a:spLocks noGrp="1"/>
          </p:cNvSpPr>
          <p:nvPr>
            <p:ph type="body" sz="quarter" idx="14"/>
          </p:nvPr>
        </p:nvSpPr>
        <p:spPr>
          <a:xfrm>
            <a:off x="214770" y="1779662"/>
            <a:ext cx="4357230" cy="2880320"/>
          </a:xfrm>
        </p:spPr>
        <p:txBody>
          <a:bodyPr>
            <a:normAutofit/>
          </a:bodyPr>
          <a:lstStyle/>
          <a:p>
            <a:pPr marL="342900" indent="-342900">
              <a:buFont typeface="Arial" panose="020B0604020202020204" pitchFamily="34" charset="0"/>
              <a:buChar char="•"/>
            </a:pPr>
            <a:r>
              <a:rPr lang="en-US" sz="1800" dirty="0"/>
              <a:t>Turn canonical representations into human readable form</a:t>
            </a:r>
          </a:p>
          <a:p>
            <a:pPr marL="342900" indent="-342900">
              <a:buFont typeface="Arial" panose="020B0604020202020204" pitchFamily="34" charset="0"/>
              <a:buChar char="•"/>
            </a:pPr>
            <a:r>
              <a:rPr lang="en-US" sz="1800" dirty="0"/>
              <a:t>Concatenate question and table header</a:t>
            </a:r>
          </a:p>
          <a:p>
            <a:pPr marL="342900" indent="-342900">
              <a:buFont typeface="Arial" panose="020B0604020202020204" pitchFamily="34" charset="0"/>
              <a:buChar char="•"/>
            </a:pPr>
            <a:r>
              <a:rPr lang="en-US" sz="1800" dirty="0"/>
              <a:t>No filtering</a:t>
            </a:r>
          </a:p>
          <a:p>
            <a:endParaRPr lang="en-DE" sz="1800" dirty="0"/>
          </a:p>
        </p:txBody>
      </p:sp>
      <p:sp>
        <p:nvSpPr>
          <p:cNvPr id="4" name="Picture Placeholder 3">
            <a:extLst>
              <a:ext uri="{FF2B5EF4-FFF2-40B4-BE49-F238E27FC236}">
                <a16:creationId xmlns:a16="http://schemas.microsoft.com/office/drawing/2014/main" id="{4071A08A-26AE-BFB0-6E59-3AC993F24BDB}"/>
              </a:ext>
            </a:extLst>
          </p:cNvPr>
          <p:cNvSpPr>
            <a:spLocks noGrp="1"/>
          </p:cNvSpPr>
          <p:nvPr>
            <p:ph type="pic" sz="quarter" idx="15"/>
          </p:nvPr>
        </p:nvSpPr>
        <p:spPr>
          <a:xfrm>
            <a:off x="4928958" y="1779662"/>
            <a:ext cx="4215042" cy="2879651"/>
          </a:xfrm>
        </p:spPr>
        <p:txBody>
          <a:bodyPr/>
          <a:lstStyle/>
          <a:p>
            <a:endParaRPr lang="en-DE"/>
          </a:p>
        </p:txBody>
      </p:sp>
      <p:sp>
        <p:nvSpPr>
          <p:cNvPr id="5" name="Date Placeholder 4">
            <a:extLst>
              <a:ext uri="{FF2B5EF4-FFF2-40B4-BE49-F238E27FC236}">
                <a16:creationId xmlns:a16="http://schemas.microsoft.com/office/drawing/2014/main" id="{05DA17BF-DD0A-C105-A914-42F450D1F97E}"/>
              </a:ext>
            </a:extLst>
          </p:cNvPr>
          <p:cNvSpPr>
            <a:spLocks noGrp="1"/>
          </p:cNvSpPr>
          <p:nvPr>
            <p:ph type="dt" sz="half" idx="16"/>
          </p:nvPr>
        </p:nvSpPr>
        <p:spPr/>
        <p:txBody>
          <a:bodyPr/>
          <a:lstStyle/>
          <a:p>
            <a:r>
              <a:rPr lang="de-DE" dirty="0"/>
              <a:t>29.01.2025</a:t>
            </a:r>
          </a:p>
        </p:txBody>
      </p:sp>
      <p:sp>
        <p:nvSpPr>
          <p:cNvPr id="6" name="Footer Placeholder 5">
            <a:extLst>
              <a:ext uri="{FF2B5EF4-FFF2-40B4-BE49-F238E27FC236}">
                <a16:creationId xmlns:a16="http://schemas.microsoft.com/office/drawing/2014/main" id="{866540FF-3A50-2B28-137F-8DDC5137E7F2}"/>
              </a:ext>
            </a:extLst>
          </p:cNvPr>
          <p:cNvSpPr>
            <a:spLocks noGrp="1"/>
          </p:cNvSpPr>
          <p:nvPr>
            <p:ph type="ftr" sz="quarter" idx="17"/>
          </p:nvPr>
        </p:nvSpPr>
        <p:spPr/>
        <p:txBody>
          <a:bodyPr/>
          <a:lstStyle/>
          <a:p>
            <a:r>
              <a:rPr lang="de-DE" dirty="0"/>
              <a:t>ML Project</a:t>
            </a:r>
          </a:p>
        </p:txBody>
      </p:sp>
      <p:sp>
        <p:nvSpPr>
          <p:cNvPr id="7" name="Slide Number Placeholder 6">
            <a:extLst>
              <a:ext uri="{FF2B5EF4-FFF2-40B4-BE49-F238E27FC236}">
                <a16:creationId xmlns:a16="http://schemas.microsoft.com/office/drawing/2014/main" id="{D580A34C-D120-61BA-ACD6-930876D70A4C}"/>
              </a:ext>
            </a:extLst>
          </p:cNvPr>
          <p:cNvSpPr>
            <a:spLocks noGrp="1"/>
          </p:cNvSpPr>
          <p:nvPr>
            <p:ph type="sldNum" sz="quarter" idx="18"/>
          </p:nvPr>
        </p:nvSpPr>
        <p:spPr/>
        <p:txBody>
          <a:bodyPr/>
          <a:lstStyle/>
          <a:p>
            <a:fld id="{3E01A2B2-10AD-754B-9B4C-E5B6FED423D0}" type="slidenum">
              <a:rPr lang="de-DE" smtClean="0"/>
              <a:pPr/>
              <a:t>4</a:t>
            </a:fld>
            <a:endParaRPr lang="de-DE" dirty="0"/>
          </a:p>
        </p:txBody>
      </p:sp>
    </p:spTree>
    <p:extLst>
      <p:ext uri="{BB962C8B-B14F-4D97-AF65-F5344CB8AC3E}">
        <p14:creationId xmlns:p14="http://schemas.microsoft.com/office/powerpoint/2010/main" val="884713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9ACAC-4B08-0E96-32D0-590870938842}"/>
              </a:ext>
            </a:extLst>
          </p:cNvPr>
          <p:cNvSpPr>
            <a:spLocks noGrp="1"/>
          </p:cNvSpPr>
          <p:nvPr>
            <p:ph type="title"/>
          </p:nvPr>
        </p:nvSpPr>
        <p:spPr/>
        <p:txBody>
          <a:bodyPr/>
          <a:lstStyle/>
          <a:p>
            <a:r>
              <a:rPr lang="en-US" dirty="0"/>
              <a:t>Pipeline</a:t>
            </a:r>
            <a:endParaRPr lang="en-DE" dirty="0"/>
          </a:p>
        </p:txBody>
      </p:sp>
      <p:sp>
        <p:nvSpPr>
          <p:cNvPr id="3" name="Text Placeholder 2">
            <a:extLst>
              <a:ext uri="{FF2B5EF4-FFF2-40B4-BE49-F238E27FC236}">
                <a16:creationId xmlns:a16="http://schemas.microsoft.com/office/drawing/2014/main" id="{13035081-39A2-90A2-DC79-B0CD6FC565F2}"/>
              </a:ext>
            </a:extLst>
          </p:cNvPr>
          <p:cNvSpPr>
            <a:spLocks noGrp="1"/>
          </p:cNvSpPr>
          <p:nvPr>
            <p:ph type="body" sz="quarter" idx="14"/>
          </p:nvPr>
        </p:nvSpPr>
        <p:spPr/>
        <p:txBody>
          <a:bodyPr/>
          <a:lstStyle/>
          <a:p>
            <a:pPr marL="457200" indent="-457200">
              <a:buFont typeface="+mj-lt"/>
              <a:buAutoNum type="arabicPeriod"/>
            </a:pPr>
            <a:r>
              <a:rPr lang="en-US" dirty="0"/>
              <a:t>Preprocessing</a:t>
            </a:r>
          </a:p>
          <a:p>
            <a:pPr marL="457200" indent="-457200">
              <a:buFont typeface="+mj-lt"/>
              <a:buAutoNum type="arabicPeriod"/>
            </a:pPr>
            <a:r>
              <a:rPr lang="en-US" dirty="0"/>
              <a:t>More secret preprocessing</a:t>
            </a:r>
          </a:p>
          <a:p>
            <a:pPr marL="457200" indent="-457200">
              <a:buFont typeface="+mj-lt"/>
              <a:buAutoNum type="arabicPeriod"/>
            </a:pPr>
            <a:r>
              <a:rPr lang="en-US" dirty="0"/>
              <a:t>Tokenization (BPE)</a:t>
            </a:r>
          </a:p>
          <a:p>
            <a:pPr marL="457200" indent="-457200">
              <a:buFont typeface="+mj-lt"/>
              <a:buAutoNum type="arabicPeriod"/>
            </a:pPr>
            <a:r>
              <a:rPr lang="en-US" dirty="0"/>
              <a:t>Inference (T5 generation)</a:t>
            </a:r>
          </a:p>
          <a:p>
            <a:pPr marL="457200" indent="-457200">
              <a:buFont typeface="+mj-lt"/>
              <a:buAutoNum type="arabicPeriod"/>
            </a:pPr>
            <a:r>
              <a:rPr lang="en-US" dirty="0"/>
              <a:t>Detokenization</a:t>
            </a:r>
          </a:p>
          <a:p>
            <a:pPr marL="457200" indent="-457200">
              <a:buFont typeface="+mj-lt"/>
              <a:buAutoNum type="arabicPeriod"/>
            </a:pPr>
            <a:r>
              <a:rPr lang="en-US" dirty="0"/>
              <a:t>Secret postprocessing</a:t>
            </a:r>
          </a:p>
          <a:p>
            <a:pPr marL="457200" indent="-457200">
              <a:buFont typeface="+mj-lt"/>
              <a:buAutoNum type="arabicPeriod"/>
            </a:pPr>
            <a:r>
              <a:rPr lang="en-US" dirty="0"/>
              <a:t>Postprocessing (Optional)</a:t>
            </a:r>
          </a:p>
          <a:p>
            <a:pPr marL="342900" indent="-342900">
              <a:buFont typeface="Arial" panose="020B0604020202020204" pitchFamily="34" charset="0"/>
              <a:buChar char="•"/>
            </a:pPr>
            <a:endParaRPr lang="en-DE" dirty="0"/>
          </a:p>
        </p:txBody>
      </p:sp>
      <p:sp>
        <p:nvSpPr>
          <p:cNvPr id="4" name="Date Placeholder 3">
            <a:extLst>
              <a:ext uri="{FF2B5EF4-FFF2-40B4-BE49-F238E27FC236}">
                <a16:creationId xmlns:a16="http://schemas.microsoft.com/office/drawing/2014/main" id="{756B9C44-D70A-6D15-7D12-D0A466756C2E}"/>
              </a:ext>
            </a:extLst>
          </p:cNvPr>
          <p:cNvSpPr>
            <a:spLocks noGrp="1"/>
          </p:cNvSpPr>
          <p:nvPr>
            <p:ph type="dt" sz="half" idx="15"/>
          </p:nvPr>
        </p:nvSpPr>
        <p:spPr/>
        <p:txBody>
          <a:bodyPr/>
          <a:lstStyle/>
          <a:p>
            <a:r>
              <a:rPr lang="de-DE" dirty="0"/>
              <a:t>29.01.2025</a:t>
            </a:r>
          </a:p>
        </p:txBody>
      </p:sp>
      <p:sp>
        <p:nvSpPr>
          <p:cNvPr id="5" name="Footer Placeholder 4">
            <a:extLst>
              <a:ext uri="{FF2B5EF4-FFF2-40B4-BE49-F238E27FC236}">
                <a16:creationId xmlns:a16="http://schemas.microsoft.com/office/drawing/2014/main" id="{720DD6B5-0119-9308-0AE2-1FBF669AC998}"/>
              </a:ext>
            </a:extLst>
          </p:cNvPr>
          <p:cNvSpPr>
            <a:spLocks noGrp="1"/>
          </p:cNvSpPr>
          <p:nvPr>
            <p:ph type="ftr" sz="quarter" idx="16"/>
          </p:nvPr>
        </p:nvSpPr>
        <p:spPr/>
        <p:txBody>
          <a:bodyPr/>
          <a:lstStyle/>
          <a:p>
            <a:r>
              <a:rPr lang="de-DE" dirty="0"/>
              <a:t>ML Project</a:t>
            </a:r>
          </a:p>
        </p:txBody>
      </p:sp>
      <p:sp>
        <p:nvSpPr>
          <p:cNvPr id="6" name="Slide Number Placeholder 5">
            <a:extLst>
              <a:ext uri="{FF2B5EF4-FFF2-40B4-BE49-F238E27FC236}">
                <a16:creationId xmlns:a16="http://schemas.microsoft.com/office/drawing/2014/main" id="{D799D43B-991B-05F2-2E14-D6124126C6F2}"/>
              </a:ext>
            </a:extLst>
          </p:cNvPr>
          <p:cNvSpPr>
            <a:spLocks noGrp="1"/>
          </p:cNvSpPr>
          <p:nvPr>
            <p:ph type="sldNum" sz="quarter" idx="17"/>
          </p:nvPr>
        </p:nvSpPr>
        <p:spPr/>
        <p:txBody>
          <a:bodyPr/>
          <a:lstStyle/>
          <a:p>
            <a:fld id="{3E01A2B2-10AD-754B-9B4C-E5B6FED423D0}" type="slidenum">
              <a:rPr lang="de-DE" smtClean="0"/>
              <a:pPr/>
              <a:t>5</a:t>
            </a:fld>
            <a:endParaRPr lang="de-DE" dirty="0"/>
          </a:p>
        </p:txBody>
      </p:sp>
    </p:spTree>
    <p:extLst>
      <p:ext uri="{BB962C8B-B14F-4D97-AF65-F5344CB8AC3E}">
        <p14:creationId xmlns:p14="http://schemas.microsoft.com/office/powerpoint/2010/main" val="337964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E3254-3745-8D2B-638C-D72E506A0F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6D732C-3834-9BEA-08D6-D188BB9714A9}"/>
              </a:ext>
            </a:extLst>
          </p:cNvPr>
          <p:cNvSpPr>
            <a:spLocks noGrp="1"/>
          </p:cNvSpPr>
          <p:nvPr>
            <p:ph type="title"/>
          </p:nvPr>
        </p:nvSpPr>
        <p:spPr/>
        <p:txBody>
          <a:bodyPr/>
          <a:lstStyle/>
          <a:p>
            <a:r>
              <a:rPr lang="en-US" dirty="0"/>
              <a:t>T5 Transformer Model</a:t>
            </a:r>
            <a:endParaRPr lang="en-DE" dirty="0"/>
          </a:p>
        </p:txBody>
      </p:sp>
      <p:sp>
        <p:nvSpPr>
          <p:cNvPr id="3" name="Text Placeholder 2">
            <a:extLst>
              <a:ext uri="{FF2B5EF4-FFF2-40B4-BE49-F238E27FC236}">
                <a16:creationId xmlns:a16="http://schemas.microsoft.com/office/drawing/2014/main" id="{25812A88-DEA4-A2C3-861B-9368E50D561D}"/>
              </a:ext>
            </a:extLst>
          </p:cNvPr>
          <p:cNvSpPr>
            <a:spLocks noGrp="1"/>
          </p:cNvSpPr>
          <p:nvPr>
            <p:ph type="body" sz="quarter" idx="14"/>
          </p:nvPr>
        </p:nvSpPr>
        <p:spPr/>
        <p:txBody>
          <a:bodyPr/>
          <a:lstStyle/>
          <a:p>
            <a:pPr marL="342900" indent="-342900">
              <a:buFont typeface="Arial" panose="020B0604020202020204" pitchFamily="34" charset="0"/>
              <a:buChar char="•"/>
            </a:pPr>
            <a:r>
              <a:rPr lang="en-US" dirty="0"/>
              <a:t>“Text-to-Text Transformer”</a:t>
            </a:r>
          </a:p>
          <a:p>
            <a:pPr marL="342900" indent="-342900">
              <a:buFont typeface="Arial" panose="020B0604020202020204" pitchFamily="34" charset="0"/>
              <a:buChar char="•"/>
            </a:pPr>
            <a:r>
              <a:rPr lang="en-US" dirty="0"/>
              <a:t>Encoder-Decoder architecture</a:t>
            </a:r>
          </a:p>
          <a:p>
            <a:pPr marL="342900" indent="-342900">
              <a:buFont typeface="Arial" panose="020B0604020202020204" pitchFamily="34" charset="0"/>
              <a:buChar char="•"/>
            </a:pPr>
            <a:r>
              <a:rPr lang="en-US" dirty="0"/>
              <a:t>Shared embedding layer</a:t>
            </a:r>
          </a:p>
          <a:p>
            <a:pPr marL="342900" indent="-342900">
              <a:buFont typeface="Arial" panose="020B0604020202020204" pitchFamily="34" charset="0"/>
              <a:buChar char="•"/>
            </a:pPr>
            <a:r>
              <a:rPr lang="en-US" dirty="0"/>
              <a:t>Relative positional “embeddings” via modified self-attention</a:t>
            </a:r>
            <a:endParaRPr lang="en-DE" dirty="0"/>
          </a:p>
        </p:txBody>
      </p:sp>
      <p:sp>
        <p:nvSpPr>
          <p:cNvPr id="4" name="Date Placeholder 3">
            <a:extLst>
              <a:ext uri="{FF2B5EF4-FFF2-40B4-BE49-F238E27FC236}">
                <a16:creationId xmlns:a16="http://schemas.microsoft.com/office/drawing/2014/main" id="{ADE559D4-9AD2-C800-1F47-4E98BC0A0597}"/>
              </a:ext>
            </a:extLst>
          </p:cNvPr>
          <p:cNvSpPr>
            <a:spLocks noGrp="1"/>
          </p:cNvSpPr>
          <p:nvPr>
            <p:ph type="dt" sz="half" idx="15"/>
          </p:nvPr>
        </p:nvSpPr>
        <p:spPr/>
        <p:txBody>
          <a:bodyPr/>
          <a:lstStyle/>
          <a:p>
            <a:r>
              <a:rPr lang="de-DE" dirty="0"/>
              <a:t>29.01.2025</a:t>
            </a:r>
          </a:p>
        </p:txBody>
      </p:sp>
      <p:sp>
        <p:nvSpPr>
          <p:cNvPr id="5" name="Footer Placeholder 4">
            <a:extLst>
              <a:ext uri="{FF2B5EF4-FFF2-40B4-BE49-F238E27FC236}">
                <a16:creationId xmlns:a16="http://schemas.microsoft.com/office/drawing/2014/main" id="{3A158CC8-998E-5183-8DBE-A7EAB1EAC522}"/>
              </a:ext>
            </a:extLst>
          </p:cNvPr>
          <p:cNvSpPr>
            <a:spLocks noGrp="1"/>
          </p:cNvSpPr>
          <p:nvPr>
            <p:ph type="ftr" sz="quarter" idx="16"/>
          </p:nvPr>
        </p:nvSpPr>
        <p:spPr/>
        <p:txBody>
          <a:bodyPr/>
          <a:lstStyle/>
          <a:p>
            <a:r>
              <a:rPr lang="de-DE" dirty="0"/>
              <a:t>ML Project</a:t>
            </a:r>
          </a:p>
        </p:txBody>
      </p:sp>
      <p:sp>
        <p:nvSpPr>
          <p:cNvPr id="6" name="Slide Number Placeholder 5">
            <a:extLst>
              <a:ext uri="{FF2B5EF4-FFF2-40B4-BE49-F238E27FC236}">
                <a16:creationId xmlns:a16="http://schemas.microsoft.com/office/drawing/2014/main" id="{D361179B-915C-FE7D-34E9-A8FC093CD67E}"/>
              </a:ext>
            </a:extLst>
          </p:cNvPr>
          <p:cNvSpPr>
            <a:spLocks noGrp="1"/>
          </p:cNvSpPr>
          <p:nvPr>
            <p:ph type="sldNum" sz="quarter" idx="17"/>
          </p:nvPr>
        </p:nvSpPr>
        <p:spPr/>
        <p:txBody>
          <a:bodyPr/>
          <a:lstStyle/>
          <a:p>
            <a:fld id="{3E01A2B2-10AD-754B-9B4C-E5B6FED423D0}" type="slidenum">
              <a:rPr lang="de-DE" smtClean="0"/>
              <a:pPr/>
              <a:t>6</a:t>
            </a:fld>
            <a:endParaRPr lang="de-DE" dirty="0"/>
          </a:p>
        </p:txBody>
      </p:sp>
    </p:spTree>
    <p:extLst>
      <p:ext uri="{BB962C8B-B14F-4D97-AF65-F5344CB8AC3E}">
        <p14:creationId xmlns:p14="http://schemas.microsoft.com/office/powerpoint/2010/main" val="1641292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EDDA9-BEA7-A1A3-0063-8863AAFD27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F0357E-F4BA-47B2-5A34-9B6934350D71}"/>
              </a:ext>
            </a:extLst>
          </p:cNvPr>
          <p:cNvSpPr>
            <a:spLocks noGrp="1"/>
          </p:cNvSpPr>
          <p:nvPr>
            <p:ph type="title"/>
          </p:nvPr>
        </p:nvSpPr>
        <p:spPr>
          <a:xfrm>
            <a:off x="257402" y="1211347"/>
            <a:ext cx="4400095" cy="503882"/>
          </a:xfrm>
        </p:spPr>
        <p:txBody>
          <a:bodyPr/>
          <a:lstStyle/>
          <a:p>
            <a:r>
              <a:rPr lang="en-US" dirty="0"/>
              <a:t>The Numbers</a:t>
            </a:r>
            <a:endParaRPr lang="en-DE" dirty="0"/>
          </a:p>
        </p:txBody>
      </p:sp>
      <p:sp>
        <p:nvSpPr>
          <p:cNvPr id="4" name="Date Placeholder 3">
            <a:extLst>
              <a:ext uri="{FF2B5EF4-FFF2-40B4-BE49-F238E27FC236}">
                <a16:creationId xmlns:a16="http://schemas.microsoft.com/office/drawing/2014/main" id="{4219C02A-2D58-A371-4C0A-58CF616801BE}"/>
              </a:ext>
            </a:extLst>
          </p:cNvPr>
          <p:cNvSpPr>
            <a:spLocks noGrp="1"/>
          </p:cNvSpPr>
          <p:nvPr>
            <p:ph type="dt" sz="half" idx="15"/>
          </p:nvPr>
        </p:nvSpPr>
        <p:spPr/>
        <p:txBody>
          <a:bodyPr/>
          <a:lstStyle/>
          <a:p>
            <a:r>
              <a:rPr lang="de-DE" dirty="0"/>
              <a:t>29.01.2025</a:t>
            </a:r>
          </a:p>
        </p:txBody>
      </p:sp>
      <p:sp>
        <p:nvSpPr>
          <p:cNvPr id="5" name="Footer Placeholder 4">
            <a:extLst>
              <a:ext uri="{FF2B5EF4-FFF2-40B4-BE49-F238E27FC236}">
                <a16:creationId xmlns:a16="http://schemas.microsoft.com/office/drawing/2014/main" id="{74D3AE74-6769-1AD9-CC08-9615F615BF39}"/>
              </a:ext>
            </a:extLst>
          </p:cNvPr>
          <p:cNvSpPr>
            <a:spLocks noGrp="1"/>
          </p:cNvSpPr>
          <p:nvPr>
            <p:ph type="ftr" sz="quarter" idx="16"/>
          </p:nvPr>
        </p:nvSpPr>
        <p:spPr/>
        <p:txBody>
          <a:bodyPr/>
          <a:lstStyle/>
          <a:p>
            <a:r>
              <a:rPr lang="de-DE" dirty="0"/>
              <a:t>ML Project</a:t>
            </a:r>
          </a:p>
        </p:txBody>
      </p:sp>
      <p:sp>
        <p:nvSpPr>
          <p:cNvPr id="6" name="Slide Number Placeholder 5">
            <a:extLst>
              <a:ext uri="{FF2B5EF4-FFF2-40B4-BE49-F238E27FC236}">
                <a16:creationId xmlns:a16="http://schemas.microsoft.com/office/drawing/2014/main" id="{8C09820E-6A95-8163-0BFF-A7880A8BAF89}"/>
              </a:ext>
            </a:extLst>
          </p:cNvPr>
          <p:cNvSpPr>
            <a:spLocks noGrp="1"/>
          </p:cNvSpPr>
          <p:nvPr>
            <p:ph type="sldNum" sz="quarter" idx="17"/>
          </p:nvPr>
        </p:nvSpPr>
        <p:spPr/>
        <p:txBody>
          <a:bodyPr/>
          <a:lstStyle/>
          <a:p>
            <a:fld id="{3E01A2B2-10AD-754B-9B4C-E5B6FED423D0}" type="slidenum">
              <a:rPr lang="de-DE" smtClean="0"/>
              <a:pPr/>
              <a:t>7</a:t>
            </a:fld>
            <a:endParaRPr lang="de-DE" dirty="0"/>
          </a:p>
        </p:txBody>
      </p:sp>
      <p:graphicFrame>
        <p:nvGraphicFramePr>
          <p:cNvPr id="7" name="Table 6">
            <a:extLst>
              <a:ext uri="{FF2B5EF4-FFF2-40B4-BE49-F238E27FC236}">
                <a16:creationId xmlns:a16="http://schemas.microsoft.com/office/drawing/2014/main" id="{D32290B3-F3D1-2291-91C9-F866D0E960E6}"/>
              </a:ext>
            </a:extLst>
          </p:cNvPr>
          <p:cNvGraphicFramePr>
            <a:graphicFrameLocks noGrp="1"/>
          </p:cNvGraphicFramePr>
          <p:nvPr>
            <p:extLst>
              <p:ext uri="{D42A27DB-BD31-4B8C-83A1-F6EECF244321}">
                <p14:modId xmlns:p14="http://schemas.microsoft.com/office/powerpoint/2010/main" val="2460779548"/>
              </p:ext>
            </p:extLst>
          </p:nvPr>
        </p:nvGraphicFramePr>
        <p:xfrm>
          <a:off x="2769042" y="1255713"/>
          <a:ext cx="6096000" cy="3302000"/>
        </p:xfrm>
        <a:graphic>
          <a:graphicData uri="http://schemas.openxmlformats.org/drawingml/2006/table">
            <a:tbl>
              <a:tblPr firstRow="1" bandRow="1">
                <a:tableStyleId>{21E4AEA4-8DFA-4A89-87EB-49C32662AFE0}</a:tableStyleId>
              </a:tblPr>
              <a:tblGrid>
                <a:gridCol w="2466975">
                  <a:extLst>
                    <a:ext uri="{9D8B030D-6E8A-4147-A177-3AD203B41FA5}">
                      <a16:colId xmlns:a16="http://schemas.microsoft.com/office/drawing/2014/main" val="2010156560"/>
                    </a:ext>
                  </a:extLst>
                </a:gridCol>
                <a:gridCol w="2138363">
                  <a:extLst>
                    <a:ext uri="{9D8B030D-6E8A-4147-A177-3AD203B41FA5}">
                      <a16:colId xmlns:a16="http://schemas.microsoft.com/office/drawing/2014/main" val="3566696000"/>
                    </a:ext>
                  </a:extLst>
                </a:gridCol>
                <a:gridCol w="1490662">
                  <a:extLst>
                    <a:ext uri="{9D8B030D-6E8A-4147-A177-3AD203B41FA5}">
                      <a16:colId xmlns:a16="http://schemas.microsoft.com/office/drawing/2014/main" val="3414983889"/>
                    </a:ext>
                  </a:extLst>
                </a:gridCol>
              </a:tblGrid>
              <a:tr h="158750">
                <a:tc>
                  <a:txBody>
                    <a:bodyPr/>
                    <a:lstStyle/>
                    <a:p>
                      <a:r>
                        <a:rPr lang="en-US" sz="1600" dirty="0"/>
                        <a:t>Configuration</a:t>
                      </a:r>
                      <a:endParaRPr lang="en-DE"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google/efficient-tiny</a:t>
                      </a:r>
                    </a:p>
                  </a:txBody>
                  <a:tcPr/>
                </a:tc>
                <a:tc>
                  <a:txBody>
                    <a:bodyPr/>
                    <a:lstStyle/>
                    <a:p>
                      <a:r>
                        <a:rPr lang="en-US" sz="1600" dirty="0"/>
                        <a:t>ours</a:t>
                      </a:r>
                      <a:endParaRPr lang="en-DE" sz="1600" dirty="0"/>
                    </a:p>
                  </a:txBody>
                  <a:tcPr/>
                </a:tc>
                <a:extLst>
                  <a:ext uri="{0D108BD9-81ED-4DB2-BD59-A6C34878D82A}">
                    <a16:rowId xmlns:a16="http://schemas.microsoft.com/office/drawing/2014/main" val="1851827812"/>
                  </a:ext>
                </a:extLst>
              </a:tr>
              <a:tr h="370840">
                <a:tc>
                  <a:txBody>
                    <a:bodyPr/>
                    <a:lstStyle/>
                    <a:p>
                      <a:r>
                        <a:rPr lang="de-DE" sz="1600" dirty="0"/>
                        <a:t>Encoder layers</a:t>
                      </a:r>
                      <a:endParaRPr lang="en-DE" sz="1600" dirty="0"/>
                    </a:p>
                  </a:txBody>
                  <a:tcPr/>
                </a:tc>
                <a:tc>
                  <a:txBody>
                    <a:bodyPr/>
                    <a:lstStyle/>
                    <a:p>
                      <a:r>
                        <a:rPr lang="en-US" sz="1600" dirty="0"/>
                        <a:t>4</a:t>
                      </a:r>
                    </a:p>
                  </a:txBody>
                  <a:tcPr/>
                </a:tc>
                <a:tc>
                  <a:txBody>
                    <a:bodyPr/>
                    <a:lstStyle/>
                    <a:p>
                      <a:r>
                        <a:rPr lang="en-US" sz="1600" dirty="0"/>
                        <a:t>4</a:t>
                      </a:r>
                      <a:endParaRPr lang="en-DE" sz="1600" dirty="0"/>
                    </a:p>
                  </a:txBody>
                  <a:tcPr/>
                </a:tc>
                <a:extLst>
                  <a:ext uri="{0D108BD9-81ED-4DB2-BD59-A6C34878D82A}">
                    <a16:rowId xmlns:a16="http://schemas.microsoft.com/office/drawing/2014/main" val="3268049323"/>
                  </a:ext>
                </a:extLst>
              </a:tr>
              <a:tr h="370840">
                <a:tc>
                  <a:txBody>
                    <a:bodyPr/>
                    <a:lstStyle/>
                    <a:p>
                      <a:r>
                        <a:rPr lang="de-DE" sz="1600" dirty="0"/>
                        <a:t>Decoder layers</a:t>
                      </a:r>
                      <a:endParaRPr lang="en-DE" sz="1600" dirty="0"/>
                    </a:p>
                  </a:txBody>
                  <a:tcPr/>
                </a:tc>
                <a:tc>
                  <a:txBody>
                    <a:bodyPr/>
                    <a:lstStyle/>
                    <a:p>
                      <a:r>
                        <a:rPr lang="en-US" sz="1600" dirty="0"/>
                        <a:t>4</a:t>
                      </a:r>
                      <a:endParaRPr lang="en-DE" sz="1600" dirty="0"/>
                    </a:p>
                  </a:txBody>
                  <a:tcPr/>
                </a:tc>
                <a:tc>
                  <a:txBody>
                    <a:bodyPr/>
                    <a:lstStyle/>
                    <a:p>
                      <a:r>
                        <a:rPr lang="en-US" sz="1600" dirty="0"/>
                        <a:t>4</a:t>
                      </a:r>
                      <a:endParaRPr lang="en-DE" sz="1600" dirty="0"/>
                    </a:p>
                  </a:txBody>
                  <a:tcPr/>
                </a:tc>
                <a:extLst>
                  <a:ext uri="{0D108BD9-81ED-4DB2-BD59-A6C34878D82A}">
                    <a16:rowId xmlns:a16="http://schemas.microsoft.com/office/drawing/2014/main" val="1076715058"/>
                  </a:ext>
                </a:extLst>
              </a:tr>
              <a:tr h="370840">
                <a:tc>
                  <a:txBody>
                    <a:bodyPr/>
                    <a:lstStyle/>
                    <a:p>
                      <a:r>
                        <a:rPr lang="de-DE" sz="1600" dirty="0"/>
                        <a:t>Number of Heads</a:t>
                      </a:r>
                      <a:endParaRPr lang="en-DE" sz="1600" dirty="0"/>
                    </a:p>
                  </a:txBody>
                  <a:tcPr/>
                </a:tc>
                <a:tc>
                  <a:txBody>
                    <a:bodyPr/>
                    <a:lstStyle/>
                    <a:p>
                      <a:r>
                        <a:rPr lang="en-US" sz="1600" dirty="0"/>
                        <a:t>4</a:t>
                      </a:r>
                      <a:endParaRPr lang="en-DE" sz="1600" dirty="0"/>
                    </a:p>
                  </a:txBody>
                  <a:tcPr/>
                </a:tc>
                <a:tc>
                  <a:txBody>
                    <a:bodyPr/>
                    <a:lstStyle/>
                    <a:p>
                      <a:r>
                        <a:rPr lang="en-US" sz="1600" dirty="0"/>
                        <a:t>4</a:t>
                      </a:r>
                      <a:endParaRPr lang="en-DE" sz="1600" dirty="0"/>
                    </a:p>
                  </a:txBody>
                  <a:tcPr/>
                </a:tc>
                <a:extLst>
                  <a:ext uri="{0D108BD9-81ED-4DB2-BD59-A6C34878D82A}">
                    <a16:rowId xmlns:a16="http://schemas.microsoft.com/office/drawing/2014/main" val="3507769472"/>
                  </a:ext>
                </a:extLst>
              </a:tr>
              <a:tr h="370840">
                <a:tc>
                  <a:txBody>
                    <a:bodyPr/>
                    <a:lstStyle/>
                    <a:p>
                      <a:r>
                        <a:rPr lang="de-DE" sz="1600" dirty="0"/>
                        <a:t>Embedding dimension</a:t>
                      </a:r>
                      <a:endParaRPr lang="en-DE" sz="1600" dirty="0"/>
                    </a:p>
                  </a:txBody>
                  <a:tcPr/>
                </a:tc>
                <a:tc>
                  <a:txBody>
                    <a:bodyPr/>
                    <a:lstStyle/>
                    <a:p>
                      <a:r>
                        <a:rPr lang="en-US" sz="1600" dirty="0"/>
                        <a:t>256</a:t>
                      </a:r>
                      <a:endParaRPr lang="en-DE" sz="1600" dirty="0"/>
                    </a:p>
                  </a:txBody>
                  <a:tcPr/>
                </a:tc>
                <a:tc>
                  <a:txBody>
                    <a:bodyPr/>
                    <a:lstStyle/>
                    <a:p>
                      <a:r>
                        <a:rPr lang="en-US" sz="1600" dirty="0"/>
                        <a:t>128</a:t>
                      </a:r>
                      <a:endParaRPr lang="en-DE" sz="1600" dirty="0"/>
                    </a:p>
                  </a:txBody>
                  <a:tcPr/>
                </a:tc>
                <a:extLst>
                  <a:ext uri="{0D108BD9-81ED-4DB2-BD59-A6C34878D82A}">
                    <a16:rowId xmlns:a16="http://schemas.microsoft.com/office/drawing/2014/main" val="741721715"/>
                  </a:ext>
                </a:extLst>
              </a:tr>
              <a:tr h="370840">
                <a:tc>
                  <a:txBody>
                    <a:bodyPr/>
                    <a:lstStyle/>
                    <a:p>
                      <a:r>
                        <a:rPr lang="de-DE" sz="1600" dirty="0"/>
                        <a:t>Feed-Forward dimension</a:t>
                      </a:r>
                      <a:endParaRPr lang="en-DE" sz="1600" dirty="0"/>
                    </a:p>
                  </a:txBody>
                  <a:tcPr/>
                </a:tc>
                <a:tc>
                  <a:txBody>
                    <a:bodyPr/>
                    <a:lstStyle/>
                    <a:p>
                      <a:r>
                        <a:rPr lang="en-US" sz="1600" dirty="0"/>
                        <a:t>1024</a:t>
                      </a:r>
                      <a:endParaRPr lang="en-DE" sz="1600" dirty="0"/>
                    </a:p>
                  </a:txBody>
                  <a:tcPr/>
                </a:tc>
                <a:tc>
                  <a:txBody>
                    <a:bodyPr/>
                    <a:lstStyle/>
                    <a:p>
                      <a:r>
                        <a:rPr lang="en-US" sz="1600" dirty="0"/>
                        <a:t>32</a:t>
                      </a:r>
                      <a:endParaRPr lang="en-DE" sz="1600" dirty="0"/>
                    </a:p>
                  </a:txBody>
                  <a:tcPr/>
                </a:tc>
                <a:extLst>
                  <a:ext uri="{0D108BD9-81ED-4DB2-BD59-A6C34878D82A}">
                    <a16:rowId xmlns:a16="http://schemas.microsoft.com/office/drawing/2014/main" val="1237381850"/>
                  </a:ext>
                </a:extLst>
              </a:tr>
              <a:tr h="370840">
                <a:tc>
                  <a:txBody>
                    <a:bodyPr/>
                    <a:lstStyle/>
                    <a:p>
                      <a:r>
                        <a:rPr lang="de-DE" sz="1600" dirty="0"/>
                        <a:t>Q, K, V, O dimension</a:t>
                      </a:r>
                      <a:endParaRPr lang="en-DE" sz="1600" dirty="0"/>
                    </a:p>
                  </a:txBody>
                  <a:tcPr/>
                </a:tc>
                <a:tc>
                  <a:txBody>
                    <a:bodyPr/>
                    <a:lstStyle/>
                    <a:p>
                      <a:r>
                        <a:rPr lang="en-US" sz="1600" dirty="0"/>
                        <a:t>64</a:t>
                      </a:r>
                      <a:endParaRPr lang="en-DE" sz="1600" dirty="0"/>
                    </a:p>
                  </a:txBody>
                  <a:tcPr/>
                </a:tc>
                <a:tc>
                  <a:txBody>
                    <a:bodyPr/>
                    <a:lstStyle/>
                    <a:p>
                      <a:r>
                        <a:rPr lang="en-US" sz="1600" dirty="0"/>
                        <a:t>32</a:t>
                      </a:r>
                      <a:endParaRPr lang="en-DE" sz="1600" dirty="0"/>
                    </a:p>
                  </a:txBody>
                  <a:tcPr/>
                </a:tc>
                <a:extLst>
                  <a:ext uri="{0D108BD9-81ED-4DB2-BD59-A6C34878D82A}">
                    <a16:rowId xmlns:a16="http://schemas.microsoft.com/office/drawing/2014/main" val="1561671268"/>
                  </a:ext>
                </a:extLst>
              </a:tr>
              <a:tr h="370840">
                <a:tc>
                  <a:txBody>
                    <a:bodyPr/>
                    <a:lstStyle/>
                    <a:p>
                      <a:r>
                        <a:rPr lang="de-DE" sz="1600" dirty="0"/>
                        <a:t>Vocabulary size</a:t>
                      </a:r>
                      <a:endParaRPr lang="en-DE" sz="1600" dirty="0"/>
                    </a:p>
                  </a:txBody>
                  <a:tcPr/>
                </a:tc>
                <a:tc>
                  <a:txBody>
                    <a:bodyPr/>
                    <a:lstStyle/>
                    <a:p>
                      <a:r>
                        <a:rPr lang="en-US" sz="1600" dirty="0"/>
                        <a:t>32.100</a:t>
                      </a:r>
                      <a:endParaRPr lang="en-DE" sz="1600" dirty="0"/>
                    </a:p>
                  </a:txBody>
                  <a:tcPr/>
                </a:tc>
                <a:tc>
                  <a:txBody>
                    <a:bodyPr/>
                    <a:lstStyle/>
                    <a:p>
                      <a:r>
                        <a:rPr lang="en-US" sz="1600" dirty="0"/>
                        <a:t>512</a:t>
                      </a:r>
                      <a:endParaRPr lang="en-DE" sz="1600" dirty="0"/>
                    </a:p>
                  </a:txBody>
                  <a:tcPr/>
                </a:tc>
                <a:extLst>
                  <a:ext uri="{0D108BD9-81ED-4DB2-BD59-A6C34878D82A}">
                    <a16:rowId xmlns:a16="http://schemas.microsoft.com/office/drawing/2014/main" val="479015562"/>
                  </a:ext>
                </a:extLst>
              </a:tr>
              <a:tr h="370840">
                <a:tc>
                  <a:txBody>
                    <a:bodyPr/>
                    <a:lstStyle/>
                    <a:p>
                      <a:r>
                        <a:rPr lang="en-US" sz="1600" dirty="0"/>
                        <a:t>Total</a:t>
                      </a:r>
                      <a:endParaRPr lang="en-DE" sz="1600" dirty="0"/>
                    </a:p>
                  </a:txBody>
                  <a:tcPr/>
                </a:tc>
                <a:tc>
                  <a:txBody>
                    <a:bodyPr/>
                    <a:lstStyle/>
                    <a:p>
                      <a:r>
                        <a:rPr lang="en-DE" sz="1600" dirty="0"/>
                        <a:t>15</a:t>
                      </a:r>
                      <a:r>
                        <a:rPr lang="en-US" sz="1600" dirty="0"/>
                        <a:t>.</a:t>
                      </a:r>
                      <a:r>
                        <a:rPr lang="en-DE" sz="1600" dirty="0"/>
                        <a:t>570</a:t>
                      </a:r>
                      <a:r>
                        <a:rPr lang="en-US" sz="1600" dirty="0"/>
                        <a:t>.</a:t>
                      </a:r>
                      <a:r>
                        <a:rPr lang="en-DE" sz="1600" dirty="0"/>
                        <a:t>688</a:t>
                      </a:r>
                    </a:p>
                  </a:txBody>
                  <a:tcPr/>
                </a:tc>
                <a:tc>
                  <a:txBody>
                    <a:bodyPr/>
                    <a:lstStyle/>
                    <a:p>
                      <a:r>
                        <a:rPr lang="en-DE" sz="1800" b="0" i="0" kern="1200" dirty="0">
                          <a:solidFill>
                            <a:schemeClr val="dk1"/>
                          </a:solidFill>
                          <a:effectLst/>
                          <a:latin typeface="+mn-lt"/>
                          <a:ea typeface="+mn-ea"/>
                          <a:cs typeface="+mn-cs"/>
                        </a:rPr>
                        <a:t>986</a:t>
                      </a:r>
                      <a:r>
                        <a:rPr lang="en-US" sz="1800" b="0" i="0" kern="1200" dirty="0">
                          <a:solidFill>
                            <a:schemeClr val="dk1"/>
                          </a:solidFill>
                          <a:effectLst/>
                          <a:latin typeface="+mn-lt"/>
                          <a:ea typeface="+mn-ea"/>
                          <a:cs typeface="+mn-cs"/>
                        </a:rPr>
                        <a:t>.</a:t>
                      </a:r>
                      <a:r>
                        <a:rPr lang="en-DE" sz="1800" b="0" i="0" kern="1200" dirty="0">
                          <a:solidFill>
                            <a:schemeClr val="dk1"/>
                          </a:solidFill>
                          <a:effectLst/>
                          <a:latin typeface="+mn-lt"/>
                          <a:ea typeface="+mn-ea"/>
                          <a:cs typeface="+mn-cs"/>
                        </a:rPr>
                        <a:t>112</a:t>
                      </a:r>
                      <a:endParaRPr lang="en-DE" sz="1600" dirty="0"/>
                    </a:p>
                  </a:txBody>
                  <a:tcPr/>
                </a:tc>
                <a:extLst>
                  <a:ext uri="{0D108BD9-81ED-4DB2-BD59-A6C34878D82A}">
                    <a16:rowId xmlns:a16="http://schemas.microsoft.com/office/drawing/2014/main" val="291729862"/>
                  </a:ext>
                </a:extLst>
              </a:tr>
            </a:tbl>
          </a:graphicData>
        </a:graphic>
      </p:graphicFrame>
    </p:spTree>
    <p:extLst>
      <p:ext uri="{BB962C8B-B14F-4D97-AF65-F5344CB8AC3E}">
        <p14:creationId xmlns:p14="http://schemas.microsoft.com/office/powerpoint/2010/main" val="2443219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CF06C-C177-0982-F807-FAC3A60A7A68}"/>
            </a:ext>
          </a:extLst>
        </p:cNvPr>
        <p:cNvGrpSpPr/>
        <p:nvPr/>
      </p:nvGrpSpPr>
      <p:grpSpPr>
        <a:xfrm>
          <a:off x="0" y="0"/>
          <a:ext cx="0" cy="0"/>
          <a:chOff x="0" y="0"/>
          <a:chExt cx="0" cy="0"/>
        </a:xfrm>
      </p:grpSpPr>
      <p:pic>
        <p:nvPicPr>
          <p:cNvPr id="13" name="Picture 12" descr="A close-up of a pink and yellow sign&#10;&#10;Description automatically generated">
            <a:extLst>
              <a:ext uri="{FF2B5EF4-FFF2-40B4-BE49-F238E27FC236}">
                <a16:creationId xmlns:a16="http://schemas.microsoft.com/office/drawing/2014/main" id="{70C4B8DC-975F-F58D-0D02-883A0C311385}"/>
              </a:ext>
            </a:extLst>
          </p:cNvPr>
          <p:cNvPicPr>
            <a:picLocks noChangeAspect="1"/>
          </p:cNvPicPr>
          <p:nvPr/>
        </p:nvPicPr>
        <p:blipFill>
          <a:blip r:embed="rId3"/>
          <a:stretch>
            <a:fillRect/>
          </a:stretch>
        </p:blipFill>
        <p:spPr>
          <a:xfrm>
            <a:off x="1092701" y="1250322"/>
            <a:ext cx="6958598" cy="2761493"/>
          </a:xfrm>
          <a:prstGeom prst="rect">
            <a:avLst/>
          </a:prstGeom>
        </p:spPr>
      </p:pic>
      <p:sp>
        <p:nvSpPr>
          <p:cNvPr id="4" name="Date Placeholder 3">
            <a:extLst>
              <a:ext uri="{FF2B5EF4-FFF2-40B4-BE49-F238E27FC236}">
                <a16:creationId xmlns:a16="http://schemas.microsoft.com/office/drawing/2014/main" id="{EA1E70E2-007D-BA9D-3DBB-92B50253CEC9}"/>
              </a:ext>
            </a:extLst>
          </p:cNvPr>
          <p:cNvSpPr>
            <a:spLocks noGrp="1"/>
          </p:cNvSpPr>
          <p:nvPr>
            <p:ph type="dt" sz="half" idx="15"/>
          </p:nvPr>
        </p:nvSpPr>
        <p:spPr/>
        <p:txBody>
          <a:bodyPr/>
          <a:lstStyle/>
          <a:p>
            <a:r>
              <a:rPr lang="de-DE" dirty="0"/>
              <a:t>29.01.2025</a:t>
            </a:r>
          </a:p>
        </p:txBody>
      </p:sp>
      <p:sp>
        <p:nvSpPr>
          <p:cNvPr id="5" name="Footer Placeholder 4">
            <a:extLst>
              <a:ext uri="{FF2B5EF4-FFF2-40B4-BE49-F238E27FC236}">
                <a16:creationId xmlns:a16="http://schemas.microsoft.com/office/drawing/2014/main" id="{0329CC7C-64CD-7AA2-BDD9-B554060D863A}"/>
              </a:ext>
            </a:extLst>
          </p:cNvPr>
          <p:cNvSpPr>
            <a:spLocks noGrp="1"/>
          </p:cNvSpPr>
          <p:nvPr>
            <p:ph type="ftr" sz="quarter" idx="16"/>
          </p:nvPr>
        </p:nvSpPr>
        <p:spPr/>
        <p:txBody>
          <a:bodyPr/>
          <a:lstStyle/>
          <a:p>
            <a:r>
              <a:rPr lang="de-DE" dirty="0"/>
              <a:t>ML Project</a:t>
            </a:r>
          </a:p>
        </p:txBody>
      </p:sp>
      <p:sp>
        <p:nvSpPr>
          <p:cNvPr id="6" name="Slide Number Placeholder 5">
            <a:extLst>
              <a:ext uri="{FF2B5EF4-FFF2-40B4-BE49-F238E27FC236}">
                <a16:creationId xmlns:a16="http://schemas.microsoft.com/office/drawing/2014/main" id="{87990F4E-A6DB-B6C2-597B-6C464D28EFFA}"/>
              </a:ext>
            </a:extLst>
          </p:cNvPr>
          <p:cNvSpPr>
            <a:spLocks noGrp="1"/>
          </p:cNvSpPr>
          <p:nvPr>
            <p:ph type="sldNum" sz="quarter" idx="17"/>
          </p:nvPr>
        </p:nvSpPr>
        <p:spPr/>
        <p:txBody>
          <a:bodyPr/>
          <a:lstStyle/>
          <a:p>
            <a:fld id="{3E01A2B2-10AD-754B-9B4C-E5B6FED423D0}" type="slidenum">
              <a:rPr lang="de-DE" smtClean="0"/>
              <a:pPr/>
              <a:t>8</a:t>
            </a:fld>
            <a:endParaRPr lang="de-DE" dirty="0"/>
          </a:p>
        </p:txBody>
      </p:sp>
      <p:sp>
        <p:nvSpPr>
          <p:cNvPr id="7" name="TextBox 6">
            <a:extLst>
              <a:ext uri="{FF2B5EF4-FFF2-40B4-BE49-F238E27FC236}">
                <a16:creationId xmlns:a16="http://schemas.microsoft.com/office/drawing/2014/main" id="{0EAFBABC-7D9E-DD8A-AE1C-BE0758359638}"/>
              </a:ext>
            </a:extLst>
          </p:cNvPr>
          <p:cNvSpPr txBox="1"/>
          <p:nvPr/>
        </p:nvSpPr>
        <p:spPr>
          <a:xfrm>
            <a:off x="1525051" y="3151052"/>
            <a:ext cx="2781531" cy="369332"/>
          </a:xfrm>
          <a:prstGeom prst="rect">
            <a:avLst/>
          </a:prstGeom>
          <a:noFill/>
        </p:spPr>
        <p:txBody>
          <a:bodyPr wrap="none" rtlCol="0">
            <a:spAutoFit/>
          </a:bodyPr>
          <a:lstStyle/>
          <a:p>
            <a:r>
              <a:rPr lang="en-DE" b="0" i="0" dirty="0">
                <a:solidFill>
                  <a:srgbClr val="000000"/>
                </a:solidFill>
                <a:effectLst/>
                <a:latin typeface="Helvetica" panose="020B0604020202020204" pitchFamily="34" charset="0"/>
              </a:rPr>
              <a:t>32.100 * 256 = 8.217.600</a:t>
            </a:r>
            <a:endParaRPr lang="en-DE" dirty="0"/>
          </a:p>
        </p:txBody>
      </p:sp>
      <p:sp>
        <p:nvSpPr>
          <p:cNvPr id="8" name="TextBox 7">
            <a:extLst>
              <a:ext uri="{FF2B5EF4-FFF2-40B4-BE49-F238E27FC236}">
                <a16:creationId xmlns:a16="http://schemas.microsoft.com/office/drawing/2014/main" id="{2A0C65F3-674F-AFF0-3AE3-96CBBCCEBADC}"/>
              </a:ext>
            </a:extLst>
          </p:cNvPr>
          <p:cNvSpPr txBox="1"/>
          <p:nvPr/>
        </p:nvSpPr>
        <p:spPr>
          <a:xfrm>
            <a:off x="2392864" y="4166667"/>
            <a:ext cx="2755399"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DE" sz="1600" b="0" i="0" dirty="0">
                <a:solidFill>
                  <a:srgbClr val="000000"/>
                </a:solidFill>
                <a:effectLst/>
                <a:latin typeface="Helvetica" panose="020B0604020202020204" pitchFamily="34" charset="0"/>
              </a:rPr>
              <a:t>4 * (256*256 + 256) * (4 + 8)</a:t>
            </a:r>
            <a:endParaRPr lang="en-DE" sz="1600" dirty="0"/>
          </a:p>
        </p:txBody>
      </p:sp>
      <p:sp>
        <p:nvSpPr>
          <p:cNvPr id="9" name="TextBox 8">
            <a:extLst>
              <a:ext uri="{FF2B5EF4-FFF2-40B4-BE49-F238E27FC236}">
                <a16:creationId xmlns:a16="http://schemas.microsoft.com/office/drawing/2014/main" id="{AEF566ED-B676-7578-4128-C4889D5E1196}"/>
              </a:ext>
            </a:extLst>
          </p:cNvPr>
          <p:cNvSpPr txBox="1"/>
          <p:nvPr/>
        </p:nvSpPr>
        <p:spPr>
          <a:xfrm>
            <a:off x="5505201" y="4166667"/>
            <a:ext cx="3176837"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DE" sz="1600" b="0" i="0" dirty="0">
                <a:solidFill>
                  <a:srgbClr val="000000"/>
                </a:solidFill>
                <a:effectLst/>
                <a:latin typeface="Helvetica" panose="020B0604020202020204" pitchFamily="34" charset="0"/>
              </a:rPr>
              <a:t>(2 * 256 * 1024 + 256 + 1024) * 8</a:t>
            </a:r>
            <a:endParaRPr lang="en-DE" sz="1600" dirty="0"/>
          </a:p>
        </p:txBody>
      </p:sp>
      <p:sp>
        <p:nvSpPr>
          <p:cNvPr id="16" name="TextBox 15">
            <a:extLst>
              <a:ext uri="{FF2B5EF4-FFF2-40B4-BE49-F238E27FC236}">
                <a16:creationId xmlns:a16="http://schemas.microsoft.com/office/drawing/2014/main" id="{E315E5DA-FD6A-2E62-443F-B5635D07EAEC}"/>
              </a:ext>
            </a:extLst>
          </p:cNvPr>
          <p:cNvSpPr txBox="1"/>
          <p:nvPr/>
        </p:nvSpPr>
        <p:spPr>
          <a:xfrm>
            <a:off x="4833056" y="2966386"/>
            <a:ext cx="1253294" cy="369332"/>
          </a:xfrm>
          <a:prstGeom prst="rect">
            <a:avLst/>
          </a:prstGeom>
          <a:noFill/>
        </p:spPr>
        <p:txBody>
          <a:bodyPr wrap="square" rtlCol="0">
            <a:spAutoFit/>
          </a:bodyPr>
          <a:lstStyle/>
          <a:p>
            <a:r>
              <a:rPr lang="en-DE" sz="1800" b="0" i="0" dirty="0">
                <a:solidFill>
                  <a:srgbClr val="000000"/>
                </a:solidFill>
                <a:effectLst/>
                <a:latin typeface="Helvetica" panose="020B0604020202020204" pitchFamily="34" charset="0"/>
              </a:rPr>
              <a:t>3.158.016</a:t>
            </a:r>
            <a:endParaRPr lang="en-DE" dirty="0"/>
          </a:p>
        </p:txBody>
      </p:sp>
      <p:sp>
        <p:nvSpPr>
          <p:cNvPr id="17" name="TextBox 16">
            <a:extLst>
              <a:ext uri="{FF2B5EF4-FFF2-40B4-BE49-F238E27FC236}">
                <a16:creationId xmlns:a16="http://schemas.microsoft.com/office/drawing/2014/main" id="{429183EC-DA59-C53E-CA6B-798CFBD8CF1E}"/>
              </a:ext>
            </a:extLst>
          </p:cNvPr>
          <p:cNvSpPr txBox="1"/>
          <p:nvPr/>
        </p:nvSpPr>
        <p:spPr>
          <a:xfrm>
            <a:off x="6561843" y="2966386"/>
            <a:ext cx="1253294" cy="369332"/>
          </a:xfrm>
          <a:prstGeom prst="rect">
            <a:avLst/>
          </a:prstGeom>
          <a:noFill/>
        </p:spPr>
        <p:txBody>
          <a:bodyPr wrap="square" rtlCol="0">
            <a:spAutoFit/>
          </a:bodyPr>
          <a:lstStyle/>
          <a:p>
            <a:r>
              <a:rPr lang="en-DE" sz="1800" b="0" i="0" dirty="0">
                <a:solidFill>
                  <a:srgbClr val="000000"/>
                </a:solidFill>
                <a:effectLst/>
                <a:latin typeface="Helvetica" panose="020B0604020202020204" pitchFamily="34" charset="0"/>
              </a:rPr>
              <a:t>4.204.544</a:t>
            </a:r>
            <a:endParaRPr lang="en-DE" dirty="0"/>
          </a:p>
        </p:txBody>
      </p:sp>
      <p:cxnSp>
        <p:nvCxnSpPr>
          <p:cNvPr id="19" name="Straight Arrow Connector 18">
            <a:extLst>
              <a:ext uri="{FF2B5EF4-FFF2-40B4-BE49-F238E27FC236}">
                <a16:creationId xmlns:a16="http://schemas.microsoft.com/office/drawing/2014/main" id="{B191DF8A-C2BD-5EA4-0A99-56EC2CDF3183}"/>
              </a:ext>
            </a:extLst>
          </p:cNvPr>
          <p:cNvCxnSpPr>
            <a:cxnSpLocks/>
            <a:stCxn id="8" idx="0"/>
          </p:cNvCxnSpPr>
          <p:nvPr/>
        </p:nvCxnSpPr>
        <p:spPr>
          <a:xfrm flipV="1">
            <a:off x="3770564" y="3300413"/>
            <a:ext cx="1377699" cy="86625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F621926-2567-7A66-ABAC-ED430EC1FCBD}"/>
              </a:ext>
            </a:extLst>
          </p:cNvPr>
          <p:cNvCxnSpPr>
            <a:cxnSpLocks/>
            <a:stCxn id="9" idx="0"/>
            <a:endCxn id="17" idx="2"/>
          </p:cNvCxnSpPr>
          <p:nvPr/>
        </p:nvCxnSpPr>
        <p:spPr>
          <a:xfrm flipV="1">
            <a:off x="7093620" y="3335718"/>
            <a:ext cx="94870" cy="83094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72103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9562D0-E245-0311-9339-4D3CAF5DA525}"/>
            </a:ext>
          </a:extLst>
        </p:cNvPr>
        <p:cNvGrpSpPr/>
        <p:nvPr/>
      </p:nvGrpSpPr>
      <p:grpSpPr>
        <a:xfrm>
          <a:off x="0" y="0"/>
          <a:ext cx="0" cy="0"/>
          <a:chOff x="0" y="0"/>
          <a:chExt cx="0" cy="0"/>
        </a:xfrm>
      </p:grpSpPr>
      <p:pic>
        <p:nvPicPr>
          <p:cNvPr id="8" name="Picture 7" descr="A graph of different colored lines&#10;&#10;Description automatically generated">
            <a:extLst>
              <a:ext uri="{FF2B5EF4-FFF2-40B4-BE49-F238E27FC236}">
                <a16:creationId xmlns:a16="http://schemas.microsoft.com/office/drawing/2014/main" id="{38AA4EB1-7625-8E08-49CE-D74D9A7A0B23}"/>
              </a:ext>
            </a:extLst>
          </p:cNvPr>
          <p:cNvPicPr>
            <a:picLocks noChangeAspect="1"/>
          </p:cNvPicPr>
          <p:nvPr/>
        </p:nvPicPr>
        <p:blipFill>
          <a:blip r:embed="rId3"/>
          <a:stretch>
            <a:fillRect/>
          </a:stretch>
        </p:blipFill>
        <p:spPr>
          <a:xfrm>
            <a:off x="1251387" y="1203598"/>
            <a:ext cx="6460456" cy="3341137"/>
          </a:xfrm>
          <a:prstGeom prst="rect">
            <a:avLst/>
          </a:prstGeom>
        </p:spPr>
      </p:pic>
      <p:sp>
        <p:nvSpPr>
          <p:cNvPr id="2" name="Title 1">
            <a:extLst>
              <a:ext uri="{FF2B5EF4-FFF2-40B4-BE49-F238E27FC236}">
                <a16:creationId xmlns:a16="http://schemas.microsoft.com/office/drawing/2014/main" id="{85B0B2DD-92A7-D44A-D6DE-D462C9A95E13}"/>
              </a:ext>
            </a:extLst>
          </p:cNvPr>
          <p:cNvSpPr>
            <a:spLocks noGrp="1"/>
          </p:cNvSpPr>
          <p:nvPr>
            <p:ph type="title"/>
          </p:nvPr>
        </p:nvSpPr>
        <p:spPr/>
        <p:txBody>
          <a:bodyPr/>
          <a:lstStyle/>
          <a:p>
            <a:r>
              <a:rPr lang="en-US" dirty="0"/>
              <a:t>Evaluation</a:t>
            </a:r>
            <a:endParaRPr lang="en-DE" dirty="0"/>
          </a:p>
        </p:txBody>
      </p:sp>
      <p:sp>
        <p:nvSpPr>
          <p:cNvPr id="4" name="Date Placeholder 3">
            <a:extLst>
              <a:ext uri="{FF2B5EF4-FFF2-40B4-BE49-F238E27FC236}">
                <a16:creationId xmlns:a16="http://schemas.microsoft.com/office/drawing/2014/main" id="{957BC5D7-023C-6604-DDED-8B7B2EC039E8}"/>
              </a:ext>
            </a:extLst>
          </p:cNvPr>
          <p:cNvSpPr>
            <a:spLocks noGrp="1"/>
          </p:cNvSpPr>
          <p:nvPr>
            <p:ph type="dt" sz="half" idx="15"/>
          </p:nvPr>
        </p:nvSpPr>
        <p:spPr/>
        <p:txBody>
          <a:bodyPr/>
          <a:lstStyle/>
          <a:p>
            <a:r>
              <a:rPr lang="de-DE" dirty="0"/>
              <a:t>29.01.2025</a:t>
            </a:r>
          </a:p>
        </p:txBody>
      </p:sp>
      <p:sp>
        <p:nvSpPr>
          <p:cNvPr id="5" name="Footer Placeholder 4">
            <a:extLst>
              <a:ext uri="{FF2B5EF4-FFF2-40B4-BE49-F238E27FC236}">
                <a16:creationId xmlns:a16="http://schemas.microsoft.com/office/drawing/2014/main" id="{34A8580A-D1EF-DCF5-3854-130434EDC746}"/>
              </a:ext>
            </a:extLst>
          </p:cNvPr>
          <p:cNvSpPr>
            <a:spLocks noGrp="1"/>
          </p:cNvSpPr>
          <p:nvPr>
            <p:ph type="ftr" sz="quarter" idx="16"/>
          </p:nvPr>
        </p:nvSpPr>
        <p:spPr/>
        <p:txBody>
          <a:bodyPr/>
          <a:lstStyle/>
          <a:p>
            <a:r>
              <a:rPr lang="de-DE" dirty="0"/>
              <a:t>ML Project</a:t>
            </a:r>
          </a:p>
        </p:txBody>
      </p:sp>
      <p:sp>
        <p:nvSpPr>
          <p:cNvPr id="6" name="Slide Number Placeholder 5">
            <a:extLst>
              <a:ext uri="{FF2B5EF4-FFF2-40B4-BE49-F238E27FC236}">
                <a16:creationId xmlns:a16="http://schemas.microsoft.com/office/drawing/2014/main" id="{D6FFEF1D-4ABE-3DFD-B86D-FF9A32E67E1D}"/>
              </a:ext>
            </a:extLst>
          </p:cNvPr>
          <p:cNvSpPr>
            <a:spLocks noGrp="1"/>
          </p:cNvSpPr>
          <p:nvPr>
            <p:ph type="sldNum" sz="quarter" idx="17"/>
          </p:nvPr>
        </p:nvSpPr>
        <p:spPr/>
        <p:txBody>
          <a:bodyPr/>
          <a:lstStyle/>
          <a:p>
            <a:fld id="{3E01A2B2-10AD-754B-9B4C-E5B6FED423D0}" type="slidenum">
              <a:rPr lang="de-DE" smtClean="0"/>
              <a:pPr/>
              <a:t>9</a:t>
            </a:fld>
            <a:endParaRPr lang="de-DE" dirty="0"/>
          </a:p>
        </p:txBody>
      </p:sp>
    </p:spTree>
    <p:extLst>
      <p:ext uri="{BB962C8B-B14F-4D97-AF65-F5344CB8AC3E}">
        <p14:creationId xmlns:p14="http://schemas.microsoft.com/office/powerpoint/2010/main" val="3006391353"/>
      </p:ext>
    </p:extLst>
  </p:cSld>
  <p:clrMapOvr>
    <a:masterClrMapping/>
  </p:clrMapOvr>
</p:sld>
</file>

<file path=ppt/theme/theme1.xml><?xml version="1.0" encoding="utf-8"?>
<a:theme xmlns:a="http://schemas.openxmlformats.org/drawingml/2006/main" name="Folienmaster">
  <a:themeElements>
    <a:clrScheme name="Benutzerdefiniert 1">
      <a:dk1>
        <a:srgbClr val="3B515B"/>
      </a:dk1>
      <a:lt1>
        <a:srgbClr val="FFFFFF"/>
      </a:lt1>
      <a:dk2>
        <a:srgbClr val="000000"/>
      </a:dk2>
      <a:lt2>
        <a:srgbClr val="B6BFC3"/>
      </a:lt2>
      <a:accent1>
        <a:srgbClr val="E2001A"/>
      </a:accent1>
      <a:accent2>
        <a:srgbClr val="0271BB"/>
      </a:accent2>
      <a:accent3>
        <a:srgbClr val="3B515B"/>
      </a:accent3>
      <a:accent4>
        <a:srgbClr val="F07F8C"/>
      </a:accent4>
      <a:accent5>
        <a:srgbClr val="80B8DD"/>
      </a:accent5>
      <a:accent6>
        <a:srgbClr val="9DA8AD"/>
      </a:accent6>
      <a:hlink>
        <a:srgbClr val="0271BB"/>
      </a:hlink>
      <a:folHlink>
        <a:srgbClr val="80B8D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38100" cmpd="sng">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1A_Bruno_Amir_Sagnic_Task6</Template>
  <TotalTime>1147</TotalTime>
  <Words>1197</Words>
  <Application>Microsoft Office PowerPoint</Application>
  <PresentationFormat>On-screen Show (16:9)</PresentationFormat>
  <Paragraphs>234</Paragraphs>
  <Slides>23</Slides>
  <Notes>22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23</vt:i4>
      </vt:variant>
    </vt:vector>
  </HeadingPairs>
  <TitlesOfParts>
    <vt:vector size="35" baseType="lpstr">
      <vt:lpstr>Helvetica</vt:lpstr>
      <vt:lpstr>Wingdings</vt:lpstr>
      <vt:lpstr>TheSans Uhh Bold Caps</vt:lpstr>
      <vt:lpstr>Arial</vt:lpstr>
      <vt:lpstr>TheSans UHH</vt:lpstr>
      <vt:lpstr>TheSans UHH Regular</vt:lpstr>
      <vt:lpstr>Aptos Display</vt:lpstr>
      <vt:lpstr>Consolas</vt:lpstr>
      <vt:lpstr>TheSans Uhh Bold Caps</vt:lpstr>
      <vt:lpstr>Aptos</vt:lpstr>
      <vt:lpstr>Folienmaster</vt:lpstr>
      <vt:lpstr>Custom Design</vt:lpstr>
      <vt:lpstr>Efficient Methods in Machine Learning</vt:lpstr>
      <vt:lpstr>Dataset: WikiSQL</vt:lpstr>
      <vt:lpstr>WikiSQL issues</vt:lpstr>
      <vt:lpstr>Preprocessing</vt:lpstr>
      <vt:lpstr>Pipeline</vt:lpstr>
      <vt:lpstr>T5 Transformer Model</vt:lpstr>
      <vt:lpstr>The Numbers</vt:lpstr>
      <vt:lpstr>PowerPoint Presentation</vt:lpstr>
      <vt:lpstr>Evaluation</vt:lpstr>
      <vt:lpstr>Evaluation</vt:lpstr>
      <vt:lpstr>Evaluation</vt:lpstr>
      <vt:lpstr>Evaluation</vt:lpstr>
      <vt:lpstr>Evaluation</vt:lpstr>
      <vt:lpstr>Evaluation</vt:lpstr>
      <vt:lpstr>Evaluation</vt:lpstr>
      <vt:lpstr>Evaluation</vt:lpstr>
      <vt:lpstr>Evaluation</vt:lpstr>
      <vt:lpstr>Training optimization</vt:lpstr>
      <vt:lpstr>Evaluation optimization</vt:lpstr>
      <vt:lpstr>What didn’t work?</vt:lpstr>
      <vt:lpstr>DEMO</vt:lpstr>
      <vt:lpstr>Expectation vs Reality</vt:lpstr>
      <vt:lpstr>Surprises/Learnings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Bruno Heberle</dc:creator>
  <cp:keywords/>
  <dc:description/>
  <cp:lastModifiedBy>Bruno Heberle</cp:lastModifiedBy>
  <cp:revision>4</cp:revision>
  <dcterms:created xsi:type="dcterms:W3CDTF">2025-01-28T16:00:01Z</dcterms:created>
  <dcterms:modified xsi:type="dcterms:W3CDTF">2025-03-09T01:19:59Z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prache">
    <vt:lpwstr>Deutsch</vt:lpwstr>
  </property>
</Properties>
</file>